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6" r:id="rId3"/>
    <p:sldId id="257" r:id="rId4"/>
    <p:sldId id="258" r:id="rId5"/>
    <p:sldId id="260" r:id="rId6"/>
    <p:sldId id="325" r:id="rId7"/>
    <p:sldId id="259" r:id="rId8"/>
    <p:sldId id="268" r:id="rId9"/>
    <p:sldId id="278" r:id="rId10"/>
    <p:sldId id="284" r:id="rId11"/>
    <p:sldId id="322" r:id="rId12"/>
    <p:sldId id="265" r:id="rId13"/>
    <p:sldId id="307" r:id="rId14"/>
    <p:sldId id="323" r:id="rId15"/>
    <p:sldId id="273" r:id="rId16"/>
    <p:sldId id="276" r:id="rId17"/>
    <p:sldId id="269" r:id="rId18"/>
    <p:sldId id="274" r:id="rId19"/>
    <p:sldId id="280" r:id="rId20"/>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F9FB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notesMaster" Target="notesMasters/notesMaster1.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0" name="Shape 150"/>
          <p:cNvSpPr/>
          <p:nvPr>
            <p:ph type="sldImg"/>
          </p:nvPr>
        </p:nvSpPr>
        <p:spPr>
          <a:xfrm>
            <a:off x="1143000" y="685800"/>
            <a:ext cx="4572000" cy="3429000"/>
          </a:xfrm>
          <a:prstGeom prst="rect">
            <a:avLst/>
          </a:prstGeom>
        </p:spPr>
        <p:txBody>
          <a:bodyPr/>
          <a:lstStyle/>
          <a:p/>
        </p:txBody>
      </p:sp>
      <p:sp>
        <p:nvSpPr>
          <p:cNvPr id="151" name="Shape 15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panose="020F0502020204030204"/>
      </a:defRPr>
    </a:lvl1pPr>
    <a:lvl2pPr indent="228600" latinLnBrk="0">
      <a:defRPr sz="1200">
        <a:latin typeface="+mj-lt"/>
        <a:ea typeface="+mj-ea"/>
        <a:cs typeface="+mj-cs"/>
        <a:sym typeface="Calibri" panose="020F0502020204030204"/>
      </a:defRPr>
    </a:lvl2pPr>
    <a:lvl3pPr indent="457200" latinLnBrk="0">
      <a:defRPr sz="1200">
        <a:latin typeface="+mj-lt"/>
        <a:ea typeface="+mj-ea"/>
        <a:cs typeface="+mj-cs"/>
        <a:sym typeface="Calibri" panose="020F0502020204030204"/>
      </a:defRPr>
    </a:lvl3pPr>
    <a:lvl4pPr indent="685800" latinLnBrk="0">
      <a:defRPr sz="1200">
        <a:latin typeface="+mj-lt"/>
        <a:ea typeface="+mj-ea"/>
        <a:cs typeface="+mj-cs"/>
        <a:sym typeface="Calibri" panose="020F0502020204030204"/>
      </a:defRPr>
    </a:lvl4pPr>
    <a:lvl5pPr indent="914400" latinLnBrk="0">
      <a:defRPr sz="1200">
        <a:latin typeface="+mj-lt"/>
        <a:ea typeface="+mj-ea"/>
        <a:cs typeface="+mj-cs"/>
        <a:sym typeface="Calibri" panose="020F0502020204030204"/>
      </a:defRPr>
    </a:lvl5pPr>
    <a:lvl6pPr indent="1143000" latinLnBrk="0">
      <a:defRPr sz="1200">
        <a:latin typeface="+mj-lt"/>
        <a:ea typeface="+mj-ea"/>
        <a:cs typeface="+mj-cs"/>
        <a:sym typeface="Calibri" panose="020F0502020204030204"/>
      </a:defRPr>
    </a:lvl6pPr>
    <a:lvl7pPr indent="1371600" latinLnBrk="0">
      <a:defRPr sz="1200">
        <a:latin typeface="+mj-lt"/>
        <a:ea typeface="+mj-ea"/>
        <a:cs typeface="+mj-cs"/>
        <a:sym typeface="Calibri" panose="020F0502020204030204"/>
      </a:defRPr>
    </a:lvl7pPr>
    <a:lvl8pPr indent="1600200" latinLnBrk="0">
      <a:defRPr sz="1200">
        <a:latin typeface="+mj-lt"/>
        <a:ea typeface="+mj-ea"/>
        <a:cs typeface="+mj-cs"/>
        <a:sym typeface="Calibri" panose="020F0502020204030204"/>
      </a:defRPr>
    </a:lvl8pPr>
    <a:lvl9pPr indent="1828800" latinLnBrk="0">
      <a:defRPr sz="1200">
        <a:latin typeface="+mj-lt"/>
        <a:ea typeface="+mj-ea"/>
        <a:cs typeface="+mj-cs"/>
        <a:sym typeface="Calibri" panose="020F0502020204030204"/>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Custom Layout">
    <p:spTree>
      <p:nvGrpSpPr>
        <p:cNvPr id="1" name=""/>
        <p:cNvGrpSpPr/>
        <p:nvPr/>
      </p:nvGrpSpPr>
      <p:grpSpPr>
        <a:xfrm>
          <a:off x="0" y="0"/>
          <a:ext cx="0" cy="0"/>
          <a:chOff x="0" y="0"/>
          <a:chExt cx="0" cy="0"/>
        </a:xfrm>
      </p:grpSpPr>
      <p:sp>
        <p:nvSpPr>
          <p:cNvPr id="11"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比较">
    <p:bg>
      <p:bgPr>
        <a:solidFill>
          <a:srgbClr val="FFFFFF"/>
        </a:solidFill>
        <a:effectLst/>
      </p:bgPr>
    </p:bg>
    <p:spTree>
      <p:nvGrpSpPr>
        <p:cNvPr id="1" name=""/>
        <p:cNvGrpSpPr/>
        <p:nvPr/>
      </p:nvGrpSpPr>
      <p:grpSpPr>
        <a:xfrm>
          <a:off x="0" y="0"/>
          <a:ext cx="0" cy="0"/>
          <a:chOff x="0" y="0"/>
          <a:chExt cx="0" cy="0"/>
        </a:xfrm>
      </p:grpSpPr>
      <p:sp>
        <p:nvSpPr>
          <p:cNvPr id="88" name="标题文本"/>
          <p:cNvSpPr txBox="1"/>
          <p:nvPr>
            <p:ph type="title" hasCustomPrompt="1"/>
          </p:nvPr>
        </p:nvSpPr>
        <p:spPr>
          <a:xfrm>
            <a:off x="839787" y="365125"/>
            <a:ext cx="10515601" cy="1325563"/>
          </a:xfrm>
          <a:prstGeom prst="rect">
            <a:avLst/>
          </a:prstGeom>
        </p:spPr>
        <p:txBody>
          <a:bodyPr>
            <a:normAutofit/>
          </a:bodyPr>
          <a:lstStyle>
            <a:lvl1pPr>
              <a:defRPr sz="4400">
                <a:latin typeface="Calibri Light" panose="020F0302020204030204"/>
                <a:ea typeface="Calibri Light" panose="020F0302020204030204"/>
                <a:cs typeface="Calibri Light" panose="020F0302020204030204"/>
                <a:sym typeface="Calibri Light" panose="020F0302020204030204"/>
              </a:defRPr>
            </a:lvl1pPr>
          </a:lstStyle>
          <a:p>
            <a:r>
              <a:t>标题文本</a:t>
            </a:r>
          </a:p>
        </p:txBody>
      </p:sp>
      <p:sp>
        <p:nvSpPr>
          <p:cNvPr id="89" name="正文级别 1…"/>
          <p:cNvSpPr txBox="1"/>
          <p:nvPr>
            <p:ph type="body" sz="quarter" idx="1" hasCustomPrompt="1"/>
          </p:nvPr>
        </p:nvSpPr>
        <p:spPr>
          <a:xfrm>
            <a:off x="839787" y="1681163"/>
            <a:ext cx="5157789" cy="823913"/>
          </a:xfrm>
          <a:prstGeom prst="rect">
            <a:avLst/>
          </a:prstGeom>
        </p:spPr>
        <p:txBody>
          <a:bodyPr anchor="b">
            <a:normAutofit/>
          </a:bodyPr>
          <a:lstStyle>
            <a:lvl1pPr marL="0" indent="0">
              <a:buSzTx/>
              <a:buFontTx/>
              <a:buNone/>
              <a:defRPr b="1">
                <a:latin typeface="+mj-lt"/>
                <a:ea typeface="+mj-ea"/>
                <a:cs typeface="+mj-cs"/>
                <a:sym typeface="Calibri" panose="020F0502020204030204"/>
              </a:defRPr>
            </a:lvl1pPr>
            <a:lvl2pPr marL="0" indent="457200">
              <a:buSzTx/>
              <a:buFontTx/>
              <a:buNone/>
              <a:defRPr b="1">
                <a:latin typeface="+mj-lt"/>
                <a:ea typeface="+mj-ea"/>
                <a:cs typeface="+mj-cs"/>
                <a:sym typeface="Calibri" panose="020F0502020204030204"/>
              </a:defRPr>
            </a:lvl2pPr>
            <a:lvl3pPr marL="0" indent="914400">
              <a:buSzTx/>
              <a:buFontTx/>
              <a:buNone/>
              <a:defRPr b="1">
                <a:latin typeface="+mj-lt"/>
                <a:ea typeface="+mj-ea"/>
                <a:cs typeface="+mj-cs"/>
                <a:sym typeface="Calibri" panose="020F0502020204030204"/>
              </a:defRPr>
            </a:lvl3pPr>
            <a:lvl4pPr marL="0" indent="1371600">
              <a:buSzTx/>
              <a:buFontTx/>
              <a:buNone/>
              <a:defRPr b="1">
                <a:latin typeface="+mj-lt"/>
                <a:ea typeface="+mj-ea"/>
                <a:cs typeface="+mj-cs"/>
                <a:sym typeface="Calibri" panose="020F0502020204030204"/>
              </a:defRPr>
            </a:lvl4pPr>
            <a:lvl5pPr marL="0" indent="1828800">
              <a:buSzTx/>
              <a:buFontTx/>
              <a:buNone/>
              <a:defRPr b="1">
                <a:latin typeface="+mj-lt"/>
                <a:ea typeface="+mj-ea"/>
                <a:cs typeface="+mj-cs"/>
                <a:sym typeface="Calibri" panose="020F0502020204030204"/>
              </a:defRPr>
            </a:lvl5pPr>
          </a:lstStyle>
          <a:p>
            <a:r>
              <a:t>正文级别 1</a:t>
            </a:r>
          </a:p>
          <a:p>
            <a:pPr lvl="1"/>
            <a:r>
              <a:t>正文级别 2</a:t>
            </a:r>
          </a:p>
          <a:p>
            <a:pPr lvl="2"/>
            <a:r>
              <a:t>正文级别 3</a:t>
            </a:r>
          </a:p>
          <a:p>
            <a:pPr lvl="3"/>
            <a:r>
              <a:t>正文级别 4</a:t>
            </a:r>
          </a:p>
          <a:p>
            <a:pPr lvl="4"/>
            <a:r>
              <a:t>正文级别 5</a:t>
            </a:r>
          </a:p>
        </p:txBody>
      </p:sp>
      <p:sp>
        <p:nvSpPr>
          <p:cNvPr id="90" name="Text Placeholder 4"/>
          <p:cNvSpPr/>
          <p:nvPr>
            <p:ph type="body" sz="quarter" idx="13"/>
          </p:nvPr>
        </p:nvSpPr>
        <p:spPr>
          <a:xfrm>
            <a:off x="6172200" y="1681163"/>
            <a:ext cx="5183188" cy="823913"/>
          </a:xfrm>
          <a:prstGeom prst="rect">
            <a:avLst/>
          </a:prstGeom>
        </p:spPr>
        <p:txBody>
          <a:bodyPr anchor="b">
            <a:normAutofit/>
          </a:bodyPr>
          <a:lstStyle/>
          <a:p>
            <a:pPr marL="0" indent="0">
              <a:buSzTx/>
              <a:buFontTx/>
              <a:buNone/>
              <a:defRPr b="1">
                <a:latin typeface="+mj-lt"/>
                <a:ea typeface="+mj-ea"/>
                <a:cs typeface="+mj-cs"/>
                <a:sym typeface="Calibri" panose="020F0502020204030204"/>
              </a:defRPr>
            </a:pPr>
          </a:p>
        </p:txBody>
      </p:sp>
      <p:sp>
        <p:nvSpPr>
          <p:cNvPr id="91" name="幻灯片编号"/>
          <p:cNvSpPr txBox="1"/>
          <p:nvPr>
            <p:ph type="sldNum" sz="quarter" idx="2"/>
          </p:nvPr>
        </p:nvSpPr>
        <p:spPr>
          <a:xfrm>
            <a:off x="11089818" y="6404292"/>
            <a:ext cx="263983" cy="269241"/>
          </a:xfrm>
          <a:prstGeom prst="rect">
            <a:avLst/>
          </a:prstGeom>
        </p:spPr>
        <p:txBody>
          <a:bodyPr/>
          <a:lstStyle>
            <a:lvl1pPr>
              <a:defRPr>
                <a:solidFill>
                  <a:srgbClr val="888888"/>
                </a:solidFill>
                <a:latin typeface="+mj-lt"/>
                <a:ea typeface="+mj-ea"/>
                <a:cs typeface="+mj-cs"/>
                <a:sym typeface="Calibri" panose="020F0502020204030204"/>
              </a:defRPr>
            </a:lvl1p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仅标题">
    <p:bg>
      <p:bgPr>
        <a:solidFill>
          <a:srgbClr val="FFFFFF"/>
        </a:solidFill>
        <a:effectLst/>
      </p:bgPr>
    </p:bg>
    <p:spTree>
      <p:nvGrpSpPr>
        <p:cNvPr id="1" name=""/>
        <p:cNvGrpSpPr/>
        <p:nvPr/>
      </p:nvGrpSpPr>
      <p:grpSpPr>
        <a:xfrm>
          <a:off x="0" y="0"/>
          <a:ext cx="0" cy="0"/>
          <a:chOff x="0" y="0"/>
          <a:chExt cx="0" cy="0"/>
        </a:xfrm>
      </p:grpSpPr>
      <p:sp>
        <p:nvSpPr>
          <p:cNvPr id="98" name="标题文本"/>
          <p:cNvSpPr txBox="1"/>
          <p:nvPr>
            <p:ph type="title" hasCustomPrompt="1"/>
          </p:nvPr>
        </p:nvSpPr>
        <p:spPr>
          <a:xfrm>
            <a:off x="838200" y="365125"/>
            <a:ext cx="10515600" cy="1325563"/>
          </a:xfrm>
          <a:prstGeom prst="rect">
            <a:avLst/>
          </a:prstGeom>
        </p:spPr>
        <p:txBody>
          <a:bodyPr>
            <a:normAutofit/>
          </a:bodyPr>
          <a:lstStyle>
            <a:lvl1pPr>
              <a:defRPr sz="4400">
                <a:latin typeface="Calibri Light" panose="020F0302020204030204"/>
                <a:ea typeface="Calibri Light" panose="020F0302020204030204"/>
                <a:cs typeface="Calibri Light" panose="020F0302020204030204"/>
                <a:sym typeface="Calibri Light" panose="020F0302020204030204"/>
              </a:defRPr>
            </a:lvl1pPr>
          </a:lstStyle>
          <a:p>
            <a:r>
              <a:t>标题文本</a:t>
            </a:r>
          </a:p>
        </p:txBody>
      </p:sp>
      <p:sp>
        <p:nvSpPr>
          <p:cNvPr id="99" name="幻灯片编号"/>
          <p:cNvSpPr txBox="1"/>
          <p:nvPr>
            <p:ph type="sldNum" sz="quarter" idx="2"/>
          </p:nvPr>
        </p:nvSpPr>
        <p:spPr>
          <a:xfrm>
            <a:off x="11089818" y="6404292"/>
            <a:ext cx="263983" cy="269241"/>
          </a:xfrm>
          <a:prstGeom prst="rect">
            <a:avLst/>
          </a:prstGeom>
        </p:spPr>
        <p:txBody>
          <a:bodyPr/>
          <a:lstStyle>
            <a:lvl1pPr>
              <a:defRPr>
                <a:solidFill>
                  <a:srgbClr val="888888"/>
                </a:solidFill>
                <a:latin typeface="+mj-lt"/>
                <a:ea typeface="+mj-ea"/>
                <a:cs typeface="+mj-cs"/>
                <a:sym typeface="Calibri" panose="020F0502020204030204"/>
              </a:defRPr>
            </a:lvl1p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bg>
      <p:bgPr>
        <a:solidFill>
          <a:srgbClr val="FFFFFF"/>
        </a:solidFill>
        <a:effectLst/>
      </p:bgPr>
    </p:bg>
    <p:spTree>
      <p:nvGrpSpPr>
        <p:cNvPr id="1" name=""/>
        <p:cNvGrpSpPr/>
        <p:nvPr/>
      </p:nvGrpSpPr>
      <p:grpSpPr>
        <a:xfrm>
          <a:off x="0" y="0"/>
          <a:ext cx="0" cy="0"/>
          <a:chOff x="0" y="0"/>
          <a:chExt cx="0" cy="0"/>
        </a:xfrm>
      </p:grpSpPr>
      <p:sp>
        <p:nvSpPr>
          <p:cNvPr id="106" name="幻灯片编号"/>
          <p:cNvSpPr txBox="1"/>
          <p:nvPr>
            <p:ph type="sldNum" sz="quarter" idx="2"/>
          </p:nvPr>
        </p:nvSpPr>
        <p:spPr>
          <a:xfrm>
            <a:off x="11089818" y="6404292"/>
            <a:ext cx="263983" cy="269241"/>
          </a:xfrm>
          <a:prstGeom prst="rect">
            <a:avLst/>
          </a:prstGeom>
        </p:spPr>
        <p:txBody>
          <a:bodyPr/>
          <a:lstStyle>
            <a:lvl1pPr>
              <a:defRPr>
                <a:solidFill>
                  <a:srgbClr val="888888"/>
                </a:solidFill>
                <a:latin typeface="+mj-lt"/>
                <a:ea typeface="+mj-ea"/>
                <a:cs typeface="+mj-cs"/>
                <a:sym typeface="Calibri" panose="020F0502020204030204"/>
              </a:defRPr>
            </a:lvl1pPr>
          </a:lstStyle>
          <a:p>
            <a:fld id="{86CB4B4D-7CA3-9044-876B-883B54F8677D}" type="slidenum">
              <a:rPr/>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内容与标题">
    <p:bg>
      <p:bgPr>
        <a:solidFill>
          <a:srgbClr val="FFFFFF"/>
        </a:solidFill>
        <a:effectLst/>
      </p:bgPr>
    </p:bg>
    <p:spTree>
      <p:nvGrpSpPr>
        <p:cNvPr id="1" name=""/>
        <p:cNvGrpSpPr/>
        <p:nvPr/>
      </p:nvGrpSpPr>
      <p:grpSpPr>
        <a:xfrm>
          <a:off x="0" y="0"/>
          <a:ext cx="0" cy="0"/>
          <a:chOff x="0" y="0"/>
          <a:chExt cx="0" cy="0"/>
        </a:xfrm>
      </p:grpSpPr>
      <p:sp>
        <p:nvSpPr>
          <p:cNvPr id="113" name="标题文本"/>
          <p:cNvSpPr txBox="1"/>
          <p:nvPr>
            <p:ph type="title" hasCustomPrompt="1"/>
          </p:nvPr>
        </p:nvSpPr>
        <p:spPr>
          <a:xfrm>
            <a:off x="839787" y="457200"/>
            <a:ext cx="3932239" cy="1600200"/>
          </a:xfrm>
          <a:prstGeom prst="rect">
            <a:avLst/>
          </a:prstGeom>
        </p:spPr>
        <p:txBody>
          <a:bodyPr anchor="b">
            <a:normAutofit/>
          </a:bodyPr>
          <a:lstStyle>
            <a:lvl1pPr>
              <a:defRPr sz="3200">
                <a:latin typeface="Calibri Light" panose="020F0302020204030204"/>
                <a:ea typeface="Calibri Light" panose="020F0302020204030204"/>
                <a:cs typeface="Calibri Light" panose="020F0302020204030204"/>
                <a:sym typeface="Calibri Light" panose="020F0302020204030204"/>
              </a:defRPr>
            </a:lvl1pPr>
          </a:lstStyle>
          <a:p>
            <a:r>
              <a:t>标题文本</a:t>
            </a:r>
          </a:p>
        </p:txBody>
      </p:sp>
      <p:sp>
        <p:nvSpPr>
          <p:cNvPr id="114" name="正文级别 1…"/>
          <p:cNvSpPr txBox="1"/>
          <p:nvPr>
            <p:ph type="body" sz="half" idx="1" hasCustomPrompt="1"/>
          </p:nvPr>
        </p:nvSpPr>
        <p:spPr>
          <a:xfrm>
            <a:off x="5183187" y="987425"/>
            <a:ext cx="6172201" cy="4873625"/>
          </a:xfrm>
          <a:prstGeom prst="rect">
            <a:avLst/>
          </a:prstGeom>
        </p:spPr>
        <p:txBody>
          <a:bodyPr>
            <a:normAutofit/>
          </a:bodyPr>
          <a:lstStyle>
            <a:lvl1pPr>
              <a:defRPr sz="3200">
                <a:latin typeface="+mj-lt"/>
                <a:ea typeface="+mj-ea"/>
                <a:cs typeface="+mj-cs"/>
                <a:sym typeface="Calibri" panose="020F0502020204030204"/>
              </a:defRPr>
            </a:lvl1pPr>
            <a:lvl2pPr marL="718185" indent="-260985">
              <a:defRPr sz="3200">
                <a:latin typeface="+mj-lt"/>
                <a:ea typeface="+mj-ea"/>
                <a:cs typeface="+mj-cs"/>
                <a:sym typeface="Calibri" panose="020F0502020204030204"/>
              </a:defRPr>
            </a:lvl2pPr>
            <a:lvl3pPr>
              <a:defRPr sz="3200">
                <a:latin typeface="+mj-lt"/>
                <a:ea typeface="+mj-ea"/>
                <a:cs typeface="+mj-cs"/>
                <a:sym typeface="Calibri" panose="020F0502020204030204"/>
              </a:defRPr>
            </a:lvl3pPr>
            <a:lvl4pPr marL="1737360" indent="-365760">
              <a:defRPr sz="3200">
                <a:latin typeface="+mj-lt"/>
                <a:ea typeface="+mj-ea"/>
                <a:cs typeface="+mj-cs"/>
                <a:sym typeface="Calibri" panose="020F0502020204030204"/>
              </a:defRPr>
            </a:lvl4pPr>
            <a:lvl5pPr marL="2194560" indent="-365760">
              <a:defRPr sz="3200">
                <a:latin typeface="+mj-lt"/>
                <a:ea typeface="+mj-ea"/>
                <a:cs typeface="+mj-cs"/>
                <a:sym typeface="Calibri" panose="020F0502020204030204"/>
              </a:defRPr>
            </a:lvl5pPr>
          </a:lstStyle>
          <a:p>
            <a:r>
              <a:t>正文级别 1</a:t>
            </a:r>
          </a:p>
          <a:p>
            <a:pPr lvl="1"/>
            <a:r>
              <a:t>正文级别 2</a:t>
            </a:r>
          </a:p>
          <a:p>
            <a:pPr lvl="2"/>
            <a:r>
              <a:t>正文级别 3</a:t>
            </a:r>
          </a:p>
          <a:p>
            <a:pPr lvl="3"/>
            <a:r>
              <a:t>正文级别 4</a:t>
            </a:r>
          </a:p>
          <a:p>
            <a:pPr lvl="4"/>
            <a:r>
              <a:t>正文级别 5</a:t>
            </a:r>
          </a:p>
        </p:txBody>
      </p:sp>
      <p:sp>
        <p:nvSpPr>
          <p:cNvPr id="115" name="Text Placeholder 3"/>
          <p:cNvSpPr/>
          <p:nvPr>
            <p:ph type="body" sz="quarter" idx="13"/>
          </p:nvPr>
        </p:nvSpPr>
        <p:spPr>
          <a:xfrm>
            <a:off x="839787" y="2057400"/>
            <a:ext cx="3932239" cy="3811588"/>
          </a:xfrm>
          <a:prstGeom prst="rect">
            <a:avLst/>
          </a:prstGeom>
        </p:spPr>
        <p:txBody>
          <a:bodyPr>
            <a:normAutofit/>
          </a:bodyPr>
          <a:lstStyle/>
          <a:p>
            <a:pPr marL="0" indent="0">
              <a:buSzTx/>
              <a:buFontTx/>
              <a:buNone/>
              <a:defRPr sz="1600">
                <a:latin typeface="+mj-lt"/>
                <a:ea typeface="+mj-ea"/>
                <a:cs typeface="+mj-cs"/>
                <a:sym typeface="Calibri" panose="020F0502020204030204"/>
              </a:defRPr>
            </a:pPr>
          </a:p>
        </p:txBody>
      </p:sp>
      <p:sp>
        <p:nvSpPr>
          <p:cNvPr id="116" name="幻灯片编号"/>
          <p:cNvSpPr txBox="1"/>
          <p:nvPr>
            <p:ph type="sldNum" sz="quarter" idx="2"/>
          </p:nvPr>
        </p:nvSpPr>
        <p:spPr>
          <a:xfrm>
            <a:off x="11089818" y="6404292"/>
            <a:ext cx="263983" cy="269241"/>
          </a:xfrm>
          <a:prstGeom prst="rect">
            <a:avLst/>
          </a:prstGeom>
        </p:spPr>
        <p:txBody>
          <a:bodyPr/>
          <a:lstStyle>
            <a:lvl1pPr>
              <a:defRPr>
                <a:solidFill>
                  <a:srgbClr val="888888"/>
                </a:solidFill>
                <a:latin typeface="+mj-lt"/>
                <a:ea typeface="+mj-ea"/>
                <a:cs typeface="+mj-cs"/>
                <a:sym typeface="Calibri" panose="020F0502020204030204"/>
              </a:defRPr>
            </a:lvl1pPr>
          </a:lstStyle>
          <a:p>
            <a:fld id="{86CB4B4D-7CA3-9044-876B-883B54F8677D}" type="slidenum">
              <a:rPr/>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图片与标题">
    <p:bg>
      <p:bgPr>
        <a:solidFill>
          <a:srgbClr val="FFFFFF"/>
        </a:solidFill>
        <a:effectLst/>
      </p:bgPr>
    </p:bg>
    <p:spTree>
      <p:nvGrpSpPr>
        <p:cNvPr id="1" name=""/>
        <p:cNvGrpSpPr/>
        <p:nvPr/>
      </p:nvGrpSpPr>
      <p:grpSpPr>
        <a:xfrm>
          <a:off x="0" y="0"/>
          <a:ext cx="0" cy="0"/>
          <a:chOff x="0" y="0"/>
          <a:chExt cx="0" cy="0"/>
        </a:xfrm>
      </p:grpSpPr>
      <p:sp>
        <p:nvSpPr>
          <p:cNvPr id="123" name="标题文本"/>
          <p:cNvSpPr txBox="1"/>
          <p:nvPr>
            <p:ph type="title" hasCustomPrompt="1"/>
          </p:nvPr>
        </p:nvSpPr>
        <p:spPr>
          <a:xfrm>
            <a:off x="839787" y="457200"/>
            <a:ext cx="3932239" cy="1600200"/>
          </a:xfrm>
          <a:prstGeom prst="rect">
            <a:avLst/>
          </a:prstGeom>
        </p:spPr>
        <p:txBody>
          <a:bodyPr anchor="b">
            <a:normAutofit/>
          </a:bodyPr>
          <a:lstStyle>
            <a:lvl1pPr>
              <a:defRPr sz="3200">
                <a:latin typeface="Calibri Light" panose="020F0302020204030204"/>
                <a:ea typeface="Calibri Light" panose="020F0302020204030204"/>
                <a:cs typeface="Calibri Light" panose="020F0302020204030204"/>
                <a:sym typeface="Calibri Light" panose="020F0302020204030204"/>
              </a:defRPr>
            </a:lvl1pPr>
          </a:lstStyle>
          <a:p>
            <a:r>
              <a:t>标题文本</a:t>
            </a:r>
          </a:p>
        </p:txBody>
      </p:sp>
      <p:sp>
        <p:nvSpPr>
          <p:cNvPr id="124" name="Picture Placeholder 2"/>
          <p:cNvSpPr/>
          <p:nvPr>
            <p:ph type="pic" sz="half" idx="13"/>
          </p:nvPr>
        </p:nvSpPr>
        <p:spPr>
          <a:xfrm>
            <a:off x="5183187" y="987425"/>
            <a:ext cx="6172201" cy="4873625"/>
          </a:xfrm>
          <a:prstGeom prst="rect">
            <a:avLst/>
          </a:prstGeom>
        </p:spPr>
        <p:txBody>
          <a:bodyPr lIns="91439" rIns="91439"/>
          <a:lstStyle/>
          <a:p/>
        </p:txBody>
      </p:sp>
      <p:sp>
        <p:nvSpPr>
          <p:cNvPr id="125" name="正文级别 1…"/>
          <p:cNvSpPr txBox="1"/>
          <p:nvPr>
            <p:ph type="body" sz="quarter" idx="1" hasCustomPrompt="1"/>
          </p:nvPr>
        </p:nvSpPr>
        <p:spPr>
          <a:xfrm>
            <a:off x="839787" y="2057400"/>
            <a:ext cx="3932239" cy="3811588"/>
          </a:xfrm>
          <a:prstGeom prst="rect">
            <a:avLst/>
          </a:prstGeom>
        </p:spPr>
        <p:txBody>
          <a:bodyPr>
            <a:normAutofit/>
          </a:bodyPr>
          <a:lstStyle>
            <a:lvl1pPr marL="0" indent="0">
              <a:buSzTx/>
              <a:buFontTx/>
              <a:buNone/>
              <a:defRPr sz="1600">
                <a:latin typeface="+mj-lt"/>
                <a:ea typeface="+mj-ea"/>
                <a:cs typeface="+mj-cs"/>
                <a:sym typeface="Calibri" panose="020F0502020204030204"/>
              </a:defRPr>
            </a:lvl1pPr>
            <a:lvl2pPr marL="0" indent="457200">
              <a:buSzTx/>
              <a:buFontTx/>
              <a:buNone/>
              <a:defRPr sz="1600">
                <a:latin typeface="+mj-lt"/>
                <a:ea typeface="+mj-ea"/>
                <a:cs typeface="+mj-cs"/>
                <a:sym typeface="Calibri" panose="020F0502020204030204"/>
              </a:defRPr>
            </a:lvl2pPr>
            <a:lvl3pPr marL="0" indent="914400">
              <a:buSzTx/>
              <a:buFontTx/>
              <a:buNone/>
              <a:defRPr sz="1600">
                <a:latin typeface="+mj-lt"/>
                <a:ea typeface="+mj-ea"/>
                <a:cs typeface="+mj-cs"/>
                <a:sym typeface="Calibri" panose="020F0502020204030204"/>
              </a:defRPr>
            </a:lvl3pPr>
            <a:lvl4pPr marL="0" indent="1371600">
              <a:buSzTx/>
              <a:buFontTx/>
              <a:buNone/>
              <a:defRPr sz="1600">
                <a:latin typeface="+mj-lt"/>
                <a:ea typeface="+mj-ea"/>
                <a:cs typeface="+mj-cs"/>
                <a:sym typeface="Calibri" panose="020F0502020204030204"/>
              </a:defRPr>
            </a:lvl4pPr>
            <a:lvl5pPr marL="0" indent="1828800">
              <a:buSzTx/>
              <a:buFontTx/>
              <a:buNone/>
              <a:defRPr sz="1600">
                <a:latin typeface="+mj-lt"/>
                <a:ea typeface="+mj-ea"/>
                <a:cs typeface="+mj-cs"/>
                <a:sym typeface="Calibri" panose="020F0502020204030204"/>
              </a:defRPr>
            </a:lvl5pPr>
          </a:lstStyle>
          <a:p>
            <a:r>
              <a:t>正文级别 1</a:t>
            </a:r>
          </a:p>
          <a:p>
            <a:pPr lvl="1"/>
            <a:r>
              <a:t>正文级别 2</a:t>
            </a:r>
          </a:p>
          <a:p>
            <a:pPr lvl="2"/>
            <a:r>
              <a:t>正文级别 3</a:t>
            </a:r>
          </a:p>
          <a:p>
            <a:pPr lvl="3"/>
            <a:r>
              <a:t>正文级别 4</a:t>
            </a:r>
          </a:p>
          <a:p>
            <a:pPr lvl="4"/>
            <a:r>
              <a:t>正文级别 5</a:t>
            </a:r>
          </a:p>
        </p:txBody>
      </p:sp>
      <p:sp>
        <p:nvSpPr>
          <p:cNvPr id="126" name="幻灯片编号"/>
          <p:cNvSpPr txBox="1"/>
          <p:nvPr>
            <p:ph type="sldNum" sz="quarter" idx="2"/>
          </p:nvPr>
        </p:nvSpPr>
        <p:spPr>
          <a:xfrm>
            <a:off x="11089818" y="6404292"/>
            <a:ext cx="263983" cy="269241"/>
          </a:xfrm>
          <a:prstGeom prst="rect">
            <a:avLst/>
          </a:prstGeom>
        </p:spPr>
        <p:txBody>
          <a:bodyPr/>
          <a:lstStyle>
            <a:lvl1pPr>
              <a:defRPr>
                <a:solidFill>
                  <a:srgbClr val="888888"/>
                </a:solidFill>
                <a:latin typeface="+mj-lt"/>
                <a:ea typeface="+mj-ea"/>
                <a:cs typeface="+mj-cs"/>
                <a:sym typeface="Calibri" panose="020F0502020204030204"/>
              </a:defRPr>
            </a:lvl1pPr>
          </a:lstStyle>
          <a:p>
            <a:fld id="{86CB4B4D-7CA3-9044-876B-883B54F8677D}" type="slidenum">
              <a:rPr/>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标题和竖排文字">
    <p:bg>
      <p:bgPr>
        <a:solidFill>
          <a:srgbClr val="FFFFFF"/>
        </a:solidFill>
        <a:effectLst/>
      </p:bgPr>
    </p:bg>
    <p:spTree>
      <p:nvGrpSpPr>
        <p:cNvPr id="1" name=""/>
        <p:cNvGrpSpPr/>
        <p:nvPr/>
      </p:nvGrpSpPr>
      <p:grpSpPr>
        <a:xfrm>
          <a:off x="0" y="0"/>
          <a:ext cx="0" cy="0"/>
          <a:chOff x="0" y="0"/>
          <a:chExt cx="0" cy="0"/>
        </a:xfrm>
      </p:grpSpPr>
      <p:sp>
        <p:nvSpPr>
          <p:cNvPr id="133" name="标题文本"/>
          <p:cNvSpPr txBox="1"/>
          <p:nvPr>
            <p:ph type="title" hasCustomPrompt="1"/>
          </p:nvPr>
        </p:nvSpPr>
        <p:spPr>
          <a:xfrm>
            <a:off x="838200" y="365125"/>
            <a:ext cx="10515600" cy="1325563"/>
          </a:xfrm>
          <a:prstGeom prst="rect">
            <a:avLst/>
          </a:prstGeom>
        </p:spPr>
        <p:txBody>
          <a:bodyPr>
            <a:normAutofit/>
          </a:bodyPr>
          <a:lstStyle>
            <a:lvl1pPr>
              <a:defRPr sz="4400">
                <a:latin typeface="Calibri Light" panose="020F0302020204030204"/>
                <a:ea typeface="Calibri Light" panose="020F0302020204030204"/>
                <a:cs typeface="Calibri Light" panose="020F0302020204030204"/>
                <a:sym typeface="Calibri Light" panose="020F0302020204030204"/>
              </a:defRPr>
            </a:lvl1pPr>
          </a:lstStyle>
          <a:p>
            <a:r>
              <a:t>标题文本</a:t>
            </a:r>
          </a:p>
        </p:txBody>
      </p:sp>
      <p:sp>
        <p:nvSpPr>
          <p:cNvPr id="134" name="正文级别 1…"/>
          <p:cNvSpPr txBox="1"/>
          <p:nvPr>
            <p:ph type="body" idx="1" hasCustomPrompt="1"/>
          </p:nvPr>
        </p:nvSpPr>
        <p:spPr>
          <a:xfrm>
            <a:off x="838200" y="1825625"/>
            <a:ext cx="10515600" cy="4351338"/>
          </a:xfrm>
          <a:prstGeom prst="rect">
            <a:avLst/>
          </a:prstGeom>
        </p:spPr>
        <p:txBody>
          <a:bodyPr>
            <a:normAutofit/>
          </a:bodyPr>
          <a:lstStyle>
            <a:lvl1pPr>
              <a:defRPr sz="2800">
                <a:latin typeface="+mj-lt"/>
                <a:ea typeface="+mj-ea"/>
                <a:cs typeface="+mj-cs"/>
                <a:sym typeface="Calibri" panose="020F0502020204030204"/>
              </a:defRPr>
            </a:lvl1pPr>
            <a:lvl2pPr marL="723900" indent="-266700">
              <a:defRPr sz="2800">
                <a:latin typeface="+mj-lt"/>
                <a:ea typeface="+mj-ea"/>
                <a:cs typeface="+mj-cs"/>
                <a:sym typeface="Calibri" panose="020F0502020204030204"/>
              </a:defRPr>
            </a:lvl2pPr>
            <a:lvl3pPr marL="1234440" indent="-320040">
              <a:defRPr sz="2800">
                <a:latin typeface="+mj-lt"/>
                <a:ea typeface="+mj-ea"/>
                <a:cs typeface="+mj-cs"/>
                <a:sym typeface="Calibri" panose="020F0502020204030204"/>
              </a:defRPr>
            </a:lvl3pPr>
            <a:lvl4pPr marL="1727200" indent="-355600">
              <a:defRPr sz="2800">
                <a:latin typeface="+mj-lt"/>
                <a:ea typeface="+mj-ea"/>
                <a:cs typeface="+mj-cs"/>
                <a:sym typeface="Calibri" panose="020F0502020204030204"/>
              </a:defRPr>
            </a:lvl4pPr>
            <a:lvl5pPr marL="2184400" indent="-355600">
              <a:defRPr sz="2800">
                <a:latin typeface="+mj-lt"/>
                <a:ea typeface="+mj-ea"/>
                <a:cs typeface="+mj-cs"/>
                <a:sym typeface="Calibri" panose="020F0502020204030204"/>
              </a:defRPr>
            </a:lvl5pPr>
          </a:lstStyle>
          <a:p>
            <a:r>
              <a:t>正文级别 1</a:t>
            </a:r>
          </a:p>
          <a:p>
            <a:pPr lvl="1"/>
            <a:r>
              <a:t>正文级别 2</a:t>
            </a:r>
          </a:p>
          <a:p>
            <a:pPr lvl="2"/>
            <a:r>
              <a:t>正文级别 3</a:t>
            </a:r>
          </a:p>
          <a:p>
            <a:pPr lvl="3"/>
            <a:r>
              <a:t>正文级别 4</a:t>
            </a:r>
          </a:p>
          <a:p>
            <a:pPr lvl="4"/>
            <a:r>
              <a:t>正文级别 5</a:t>
            </a:r>
          </a:p>
        </p:txBody>
      </p:sp>
      <p:sp>
        <p:nvSpPr>
          <p:cNvPr id="135" name="幻灯片编号"/>
          <p:cNvSpPr txBox="1"/>
          <p:nvPr>
            <p:ph type="sldNum" sz="quarter" idx="2"/>
          </p:nvPr>
        </p:nvSpPr>
        <p:spPr>
          <a:xfrm>
            <a:off x="11089818" y="6404292"/>
            <a:ext cx="263983" cy="269241"/>
          </a:xfrm>
          <a:prstGeom prst="rect">
            <a:avLst/>
          </a:prstGeom>
        </p:spPr>
        <p:txBody>
          <a:bodyPr/>
          <a:lstStyle>
            <a:lvl1pPr>
              <a:defRPr>
                <a:solidFill>
                  <a:srgbClr val="888888"/>
                </a:solidFill>
                <a:latin typeface="+mj-lt"/>
                <a:ea typeface="+mj-ea"/>
                <a:cs typeface="+mj-cs"/>
                <a:sym typeface="Calibri" panose="020F0502020204030204"/>
              </a:defRPr>
            </a:lvl1pPr>
          </a:lstStyle>
          <a:p>
            <a:fld id="{86CB4B4D-7CA3-9044-876B-883B54F8677D}" type="slidenum">
              <a:rPr/>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垂直排列标题与&#10;文本">
    <p:bg>
      <p:bgPr>
        <a:solidFill>
          <a:srgbClr val="FFFFFF"/>
        </a:solidFill>
        <a:effectLst/>
      </p:bgPr>
    </p:bg>
    <p:spTree>
      <p:nvGrpSpPr>
        <p:cNvPr id="1" name=""/>
        <p:cNvGrpSpPr/>
        <p:nvPr/>
      </p:nvGrpSpPr>
      <p:grpSpPr>
        <a:xfrm>
          <a:off x="0" y="0"/>
          <a:ext cx="0" cy="0"/>
          <a:chOff x="0" y="0"/>
          <a:chExt cx="0" cy="0"/>
        </a:xfrm>
      </p:grpSpPr>
      <p:sp>
        <p:nvSpPr>
          <p:cNvPr id="142" name="标题文本"/>
          <p:cNvSpPr txBox="1"/>
          <p:nvPr>
            <p:ph type="title" hasCustomPrompt="1"/>
          </p:nvPr>
        </p:nvSpPr>
        <p:spPr>
          <a:xfrm>
            <a:off x="8724900" y="365125"/>
            <a:ext cx="2628900" cy="5811838"/>
          </a:xfrm>
          <a:prstGeom prst="rect">
            <a:avLst/>
          </a:prstGeom>
        </p:spPr>
        <p:txBody>
          <a:bodyPr>
            <a:normAutofit/>
          </a:bodyPr>
          <a:lstStyle>
            <a:lvl1pPr>
              <a:defRPr sz="4400">
                <a:latin typeface="Calibri Light" panose="020F0302020204030204"/>
                <a:ea typeface="Calibri Light" panose="020F0302020204030204"/>
                <a:cs typeface="Calibri Light" panose="020F0302020204030204"/>
                <a:sym typeface="Calibri Light" panose="020F0302020204030204"/>
              </a:defRPr>
            </a:lvl1pPr>
          </a:lstStyle>
          <a:p>
            <a:r>
              <a:t>标题文本</a:t>
            </a:r>
          </a:p>
        </p:txBody>
      </p:sp>
      <p:sp>
        <p:nvSpPr>
          <p:cNvPr id="143" name="正文级别 1…"/>
          <p:cNvSpPr txBox="1"/>
          <p:nvPr>
            <p:ph type="body" idx="1" hasCustomPrompt="1"/>
          </p:nvPr>
        </p:nvSpPr>
        <p:spPr>
          <a:xfrm>
            <a:off x="838200" y="365125"/>
            <a:ext cx="7734300" cy="5811838"/>
          </a:xfrm>
          <a:prstGeom prst="rect">
            <a:avLst/>
          </a:prstGeom>
        </p:spPr>
        <p:txBody>
          <a:bodyPr>
            <a:normAutofit/>
          </a:bodyPr>
          <a:lstStyle>
            <a:lvl1pPr>
              <a:defRPr sz="2800">
                <a:latin typeface="+mj-lt"/>
                <a:ea typeface="+mj-ea"/>
                <a:cs typeface="+mj-cs"/>
                <a:sym typeface="Calibri" panose="020F0502020204030204"/>
              </a:defRPr>
            </a:lvl1pPr>
            <a:lvl2pPr marL="723900" indent="-266700">
              <a:defRPr sz="2800">
                <a:latin typeface="+mj-lt"/>
                <a:ea typeface="+mj-ea"/>
                <a:cs typeface="+mj-cs"/>
                <a:sym typeface="Calibri" panose="020F0502020204030204"/>
              </a:defRPr>
            </a:lvl2pPr>
            <a:lvl3pPr marL="1234440" indent="-320040">
              <a:defRPr sz="2800">
                <a:latin typeface="+mj-lt"/>
                <a:ea typeface="+mj-ea"/>
                <a:cs typeface="+mj-cs"/>
                <a:sym typeface="Calibri" panose="020F0502020204030204"/>
              </a:defRPr>
            </a:lvl3pPr>
            <a:lvl4pPr marL="1727200" indent="-355600">
              <a:defRPr sz="2800">
                <a:latin typeface="+mj-lt"/>
                <a:ea typeface="+mj-ea"/>
                <a:cs typeface="+mj-cs"/>
                <a:sym typeface="Calibri" panose="020F0502020204030204"/>
              </a:defRPr>
            </a:lvl4pPr>
            <a:lvl5pPr marL="2184400" indent="-355600">
              <a:defRPr sz="2800">
                <a:latin typeface="+mj-lt"/>
                <a:ea typeface="+mj-ea"/>
                <a:cs typeface="+mj-cs"/>
                <a:sym typeface="Calibri" panose="020F0502020204030204"/>
              </a:defRPr>
            </a:lvl5pPr>
          </a:lstStyle>
          <a:p>
            <a:r>
              <a:t>正文级别 1</a:t>
            </a:r>
          </a:p>
          <a:p>
            <a:pPr lvl="1"/>
            <a:r>
              <a:t>正文级别 2</a:t>
            </a:r>
          </a:p>
          <a:p>
            <a:pPr lvl="2"/>
            <a:r>
              <a:t>正文级别 3</a:t>
            </a:r>
          </a:p>
          <a:p>
            <a:pPr lvl="3"/>
            <a:r>
              <a:t>正文级别 4</a:t>
            </a:r>
          </a:p>
          <a:p>
            <a:pPr lvl="4"/>
            <a:r>
              <a:t>正文级别 5</a:t>
            </a:r>
          </a:p>
        </p:txBody>
      </p:sp>
      <p:sp>
        <p:nvSpPr>
          <p:cNvPr id="144" name="幻灯片编号"/>
          <p:cNvSpPr txBox="1"/>
          <p:nvPr>
            <p:ph type="sldNum" sz="quarter" idx="2"/>
          </p:nvPr>
        </p:nvSpPr>
        <p:spPr>
          <a:xfrm>
            <a:off x="11089818" y="6404292"/>
            <a:ext cx="263983" cy="269241"/>
          </a:xfrm>
          <a:prstGeom prst="rect">
            <a:avLst/>
          </a:prstGeom>
        </p:spPr>
        <p:txBody>
          <a:bodyPr/>
          <a:lstStyle>
            <a:lvl1pPr>
              <a:defRPr>
                <a:solidFill>
                  <a:srgbClr val="888888"/>
                </a:solidFill>
                <a:latin typeface="+mj-lt"/>
                <a:ea typeface="+mj-ea"/>
                <a:cs typeface="+mj-cs"/>
                <a:sym typeface="Calibri" panose="020F0502020204030204"/>
              </a:defRPr>
            </a:lvl1p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幻灯片">
    <p:spTree>
      <p:nvGrpSpPr>
        <p:cNvPr id="1" name=""/>
        <p:cNvGrpSpPr/>
        <p:nvPr/>
      </p:nvGrpSpPr>
      <p:grpSpPr>
        <a:xfrm>
          <a:off x="0" y="0"/>
          <a:ext cx="0" cy="0"/>
          <a:chOff x="0" y="0"/>
          <a:chExt cx="0" cy="0"/>
        </a:xfrm>
      </p:grpSpPr>
      <p:sp>
        <p:nvSpPr>
          <p:cNvPr id="18" name="标题文本"/>
          <p:cNvSpPr txBox="1"/>
          <p:nvPr>
            <p:ph type="title" hasCustomPrompt="1"/>
          </p:nvPr>
        </p:nvSpPr>
        <p:spPr>
          <a:xfrm>
            <a:off x="1524000" y="1122362"/>
            <a:ext cx="9144000" cy="2387601"/>
          </a:xfrm>
          <a:prstGeom prst="rect">
            <a:avLst/>
          </a:prstGeom>
        </p:spPr>
        <p:txBody>
          <a:bodyPr anchor="b">
            <a:normAutofit/>
          </a:bodyPr>
          <a:lstStyle>
            <a:lvl1pPr algn="ctr">
              <a:defRPr sz="6000"/>
            </a:lvl1pPr>
          </a:lstStyle>
          <a:p>
            <a:r>
              <a:t>标题文本</a:t>
            </a:r>
          </a:p>
        </p:txBody>
      </p:sp>
      <p:sp>
        <p:nvSpPr>
          <p:cNvPr id="19" name="正文级别 1…"/>
          <p:cNvSpPr txBox="1"/>
          <p:nvPr>
            <p:ph type="body" sz="quarter" idx="1" hasCustomPrompt="1"/>
          </p:nvPr>
        </p:nvSpPr>
        <p:spPr>
          <a:xfrm>
            <a:off x="1524000" y="3602037"/>
            <a:ext cx="9144000" cy="1655763"/>
          </a:xfrm>
          <a:prstGeom prst="rect">
            <a:avLst/>
          </a:prstGeom>
        </p:spPr>
        <p:txBody>
          <a:bodyPr>
            <a:normAutofit/>
          </a:bodyPr>
          <a:lstStyle>
            <a:lvl1pPr marL="0" indent="0" algn="ctr">
              <a:buSzTx/>
              <a:buFontTx/>
              <a:buNone/>
            </a:lvl1pPr>
            <a:lvl2pPr marL="0" indent="457200" algn="ctr">
              <a:buSzTx/>
              <a:buFontTx/>
              <a:buNone/>
            </a:lvl2pPr>
            <a:lvl3pPr marL="0" indent="914400" algn="ctr">
              <a:buSzTx/>
              <a:buFontTx/>
              <a:buNone/>
            </a:lvl3pPr>
            <a:lvl4pPr marL="0" indent="1371600" algn="ctr">
              <a:buSzTx/>
              <a:buFontTx/>
              <a:buNone/>
            </a:lvl4pPr>
            <a:lvl5pPr marL="0" indent="1828800" algn="ctr">
              <a:buSzTx/>
              <a:buFontTx/>
              <a:buNone/>
            </a:lvl5pPr>
          </a:lstStyle>
          <a:p>
            <a:r>
              <a:t>正文级别 1</a:t>
            </a:r>
          </a:p>
          <a:p>
            <a:pPr lvl="1"/>
            <a:r>
              <a:t>正文级别 2</a:t>
            </a:r>
          </a:p>
          <a:p>
            <a:pPr lvl="2"/>
            <a:r>
              <a:t>正文级别 3</a:t>
            </a:r>
          </a:p>
          <a:p>
            <a:pPr lvl="3"/>
            <a:r>
              <a:t>正文级别 4</a:t>
            </a:r>
          </a:p>
          <a:p>
            <a:pPr lvl="4"/>
            <a:r>
              <a:t>正文级别 5</a:t>
            </a:r>
          </a:p>
        </p:txBody>
      </p:sp>
      <p:sp>
        <p:nvSpPr>
          <p:cNvPr id="20" name="幻灯片编号"/>
          <p:cNvSpPr txBox="1"/>
          <p:nvPr>
            <p:ph type="sldNum" sz="quarter" idx="2"/>
          </p:nvPr>
        </p:nvSpPr>
        <p:spPr>
          <a:xfrm>
            <a:off x="8610600" y="6356350"/>
            <a:ext cx="358413" cy="370840"/>
          </a:xfrm>
          <a:prstGeom prst="rect">
            <a:avLst/>
          </a:prstGeom>
        </p:spPr>
        <p:txBody>
          <a:bodyPr anchor="t"/>
          <a:lstStyle>
            <a:lvl1pPr algn="l">
              <a:defRPr sz="1800"/>
            </a:lvl1p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7_Title Slide">
    <p:bg>
      <p:bgPr>
        <a:blipFill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7" name="Rounded Rectangle 12"/>
          <p:cNvSpPr/>
          <p:nvPr/>
        </p:nvSpPr>
        <p:spPr>
          <a:xfrm>
            <a:off x="0" y="463100"/>
            <a:ext cx="142875" cy="416823"/>
          </a:xfrm>
          <a:prstGeom prst="roundRect">
            <a:avLst>
              <a:gd name="adj" fmla="val 0"/>
            </a:avLst>
          </a:prstGeom>
          <a:solidFill>
            <a:schemeClr val="accent1"/>
          </a:solidFill>
          <a:ln w="12700">
            <a:miter lim="400000"/>
          </a:ln>
        </p:spPr>
        <p:txBody>
          <a:bodyPr lIns="45719" rIns="45719" anchor="ctr"/>
          <a:lstStyle/>
          <a:p>
            <a:pPr algn="ctr">
              <a:defRPr>
                <a:solidFill>
                  <a:srgbClr val="FFFFFF"/>
                </a:solidFill>
                <a:latin typeface="Arial" panose="020B0604020202020204"/>
                <a:ea typeface="Arial" panose="020B0604020202020204"/>
                <a:cs typeface="Arial" panose="020B0604020202020204"/>
                <a:sym typeface="Arial" panose="020B0604020202020204"/>
              </a:defRPr>
            </a:pPr>
          </a:p>
        </p:txBody>
      </p:sp>
      <p:sp>
        <p:nvSpPr>
          <p:cNvPr id="28" name="正文级别 1…"/>
          <p:cNvSpPr txBox="1"/>
          <p:nvPr>
            <p:ph type="body" sz="quarter" idx="1" hasCustomPrompt="1"/>
          </p:nvPr>
        </p:nvSpPr>
        <p:spPr>
          <a:xfrm>
            <a:off x="252192" y="463100"/>
            <a:ext cx="3817475" cy="416823"/>
          </a:xfrm>
          <a:prstGeom prst="rect">
            <a:avLst/>
          </a:prstGeom>
        </p:spPr>
        <p:txBody>
          <a:bodyPr lIns="0" tIns="0" rIns="0" bIns="0" anchor="ctr">
            <a:normAutofit/>
          </a:bodyPr>
          <a:lstStyle>
            <a:lvl1pPr marL="0" indent="0">
              <a:buSzTx/>
              <a:buFontTx/>
              <a:buNone/>
              <a:defRPr sz="20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685800" indent="-228600">
              <a:buFontTx/>
              <a:defRPr sz="20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L="1168400" indent="-254000">
              <a:buFontTx/>
              <a:defRPr sz="20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L="1657350" indent="-285750">
              <a:buFontTx/>
              <a:defRPr sz="20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L="2114550" indent="-285750">
              <a:buFontTx/>
              <a:defRPr sz="20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5pPr>
          </a:lstStyle>
          <a:p>
            <a:r>
              <a:t>正文级别 1</a:t>
            </a:r>
          </a:p>
          <a:p>
            <a:pPr lvl="1"/>
            <a:r>
              <a:t>正文级别 2</a:t>
            </a:r>
          </a:p>
          <a:p>
            <a:pPr lvl="2"/>
            <a:r>
              <a:t>正文级别 3</a:t>
            </a:r>
          </a:p>
          <a:p>
            <a:pPr lvl="3"/>
            <a:r>
              <a:t>正文级别 4</a:t>
            </a:r>
          </a:p>
          <a:p>
            <a:pPr lvl="4"/>
            <a:r>
              <a:t>正文级别 5</a:t>
            </a:r>
          </a:p>
        </p:txBody>
      </p:sp>
      <p:sp>
        <p:nvSpPr>
          <p:cNvPr id="29" name="Rounded Rectangle 9"/>
          <p:cNvSpPr/>
          <p:nvPr/>
        </p:nvSpPr>
        <p:spPr>
          <a:xfrm>
            <a:off x="11471564" y="372774"/>
            <a:ext cx="431079" cy="298740"/>
          </a:xfrm>
          <a:prstGeom prst="roundRect">
            <a:avLst>
              <a:gd name="adj" fmla="val 50000"/>
            </a:avLst>
          </a:prstGeom>
          <a:solidFill>
            <a:srgbClr val="E7E6E6"/>
          </a:solidFill>
          <a:ln w="12700">
            <a:miter lim="400000"/>
          </a:ln>
        </p:spPr>
        <p:txBody>
          <a:bodyPr lIns="45719" rIns="45719" anchor="ctr"/>
          <a:lstStyle/>
          <a:p>
            <a:pPr algn="ctr">
              <a:defRPr>
                <a:solidFill>
                  <a:srgbClr val="808080"/>
                </a:solidFill>
                <a:latin typeface="Arial" panose="020B0604020202020204"/>
                <a:ea typeface="Arial" panose="020B0604020202020204"/>
                <a:cs typeface="Arial" panose="020B0604020202020204"/>
                <a:sym typeface="Arial" panose="020B0604020202020204"/>
              </a:defRPr>
            </a:pPr>
          </a:p>
        </p:txBody>
      </p:sp>
      <p:sp>
        <p:nvSpPr>
          <p:cNvPr id="30" name="幻灯片编号"/>
          <p:cNvSpPr txBox="1"/>
          <p:nvPr>
            <p:ph type="sldNum" sz="quarter" idx="2"/>
          </p:nvPr>
        </p:nvSpPr>
        <p:spPr>
          <a:xfrm>
            <a:off x="11610121" y="445801"/>
            <a:ext cx="153964" cy="152401"/>
          </a:xfrm>
          <a:prstGeom prst="rect">
            <a:avLst/>
          </a:prstGeom>
        </p:spPr>
        <p:txBody>
          <a:bodyPr lIns="0" tIns="0" rIns="0" bIns="0"/>
          <a:lstStyle>
            <a:lvl1pPr algn="ctr">
              <a:defRPr sz="1000">
                <a:solidFill>
                  <a:srgbClr val="808080"/>
                </a:solidFill>
                <a:latin typeface="Lato"/>
                <a:ea typeface="Lato"/>
                <a:cs typeface="Lato"/>
                <a:sym typeface="Lato"/>
              </a:defRPr>
            </a:lvl1p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8_Title Slide">
    <p:bg>
      <p:bgPr>
        <a:blipFill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7" name="Rounded Rectangle 9"/>
          <p:cNvSpPr/>
          <p:nvPr/>
        </p:nvSpPr>
        <p:spPr>
          <a:xfrm>
            <a:off x="11471564" y="372774"/>
            <a:ext cx="431079" cy="298740"/>
          </a:xfrm>
          <a:prstGeom prst="roundRect">
            <a:avLst>
              <a:gd name="adj" fmla="val 50000"/>
            </a:avLst>
          </a:prstGeom>
          <a:solidFill>
            <a:srgbClr val="E7E6E6"/>
          </a:solidFill>
          <a:ln w="12700">
            <a:miter lim="400000"/>
          </a:ln>
        </p:spPr>
        <p:txBody>
          <a:bodyPr lIns="45719" rIns="45719" anchor="ctr"/>
          <a:lstStyle/>
          <a:p>
            <a:pPr algn="ctr">
              <a:defRPr>
                <a:solidFill>
                  <a:srgbClr val="808080"/>
                </a:solidFill>
                <a:latin typeface="Arial" panose="020B0604020202020204"/>
                <a:ea typeface="Arial" panose="020B0604020202020204"/>
                <a:cs typeface="Arial" panose="020B0604020202020204"/>
                <a:sym typeface="Arial" panose="020B0604020202020204"/>
              </a:defRPr>
            </a:pPr>
          </a:p>
        </p:txBody>
      </p:sp>
      <p:sp>
        <p:nvSpPr>
          <p:cNvPr id="38" name="幻灯片编号"/>
          <p:cNvSpPr txBox="1"/>
          <p:nvPr>
            <p:ph type="sldNum" sz="quarter" idx="2"/>
          </p:nvPr>
        </p:nvSpPr>
        <p:spPr>
          <a:xfrm>
            <a:off x="11610121" y="445801"/>
            <a:ext cx="153964" cy="152401"/>
          </a:xfrm>
          <a:prstGeom prst="rect">
            <a:avLst/>
          </a:prstGeom>
        </p:spPr>
        <p:txBody>
          <a:bodyPr lIns="0" tIns="0" rIns="0" bIns="0"/>
          <a:lstStyle>
            <a:lvl1pPr algn="ctr">
              <a:defRPr sz="1000">
                <a:solidFill>
                  <a:srgbClr val="808080"/>
                </a:solidFill>
                <a:latin typeface="Lato"/>
                <a:ea typeface="Lato"/>
                <a:cs typeface="Lato"/>
                <a:sym typeface="Lato"/>
              </a:defRPr>
            </a:lvl1p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ustom Layout">
    <p:bg>
      <p:bgPr>
        <a:blipFill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45"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幻灯片">
    <p:bg>
      <p:bgPr>
        <a:solidFill>
          <a:srgbClr val="FFFFFF"/>
        </a:solidFill>
        <a:effectLst/>
      </p:bgPr>
    </p:bg>
    <p:spTree>
      <p:nvGrpSpPr>
        <p:cNvPr id="1" name=""/>
        <p:cNvGrpSpPr/>
        <p:nvPr/>
      </p:nvGrpSpPr>
      <p:grpSpPr>
        <a:xfrm>
          <a:off x="0" y="0"/>
          <a:ext cx="0" cy="0"/>
          <a:chOff x="0" y="0"/>
          <a:chExt cx="0" cy="0"/>
        </a:xfrm>
      </p:grpSpPr>
      <p:sp>
        <p:nvSpPr>
          <p:cNvPr id="52" name="标题文本"/>
          <p:cNvSpPr txBox="1"/>
          <p:nvPr>
            <p:ph type="title" hasCustomPrompt="1"/>
          </p:nvPr>
        </p:nvSpPr>
        <p:spPr>
          <a:xfrm>
            <a:off x="1524000" y="1122362"/>
            <a:ext cx="9144000" cy="2387601"/>
          </a:xfrm>
          <a:prstGeom prst="rect">
            <a:avLst/>
          </a:prstGeom>
        </p:spPr>
        <p:txBody>
          <a:bodyPr anchor="b">
            <a:normAutofit/>
          </a:bodyPr>
          <a:lstStyle>
            <a:lvl1pPr algn="ctr">
              <a:defRPr sz="6000">
                <a:latin typeface="Calibri Light" panose="020F0302020204030204"/>
                <a:ea typeface="Calibri Light" panose="020F0302020204030204"/>
                <a:cs typeface="Calibri Light" panose="020F0302020204030204"/>
                <a:sym typeface="Calibri Light" panose="020F0302020204030204"/>
              </a:defRPr>
            </a:lvl1pPr>
          </a:lstStyle>
          <a:p>
            <a:r>
              <a:t>标题文本</a:t>
            </a:r>
          </a:p>
        </p:txBody>
      </p:sp>
      <p:sp>
        <p:nvSpPr>
          <p:cNvPr id="53" name="正文级别 1…"/>
          <p:cNvSpPr txBox="1"/>
          <p:nvPr>
            <p:ph type="body" sz="quarter" idx="1" hasCustomPrompt="1"/>
          </p:nvPr>
        </p:nvSpPr>
        <p:spPr>
          <a:xfrm>
            <a:off x="1524000" y="3602037"/>
            <a:ext cx="9144000" cy="1655763"/>
          </a:xfrm>
          <a:prstGeom prst="rect">
            <a:avLst/>
          </a:prstGeom>
        </p:spPr>
        <p:txBody>
          <a:bodyPr>
            <a:normAutofit/>
          </a:bodyPr>
          <a:lstStyle>
            <a:lvl1pPr marL="0" indent="0" algn="ctr">
              <a:buSzTx/>
              <a:buFontTx/>
              <a:buNone/>
              <a:defRPr>
                <a:latin typeface="+mj-lt"/>
                <a:ea typeface="+mj-ea"/>
                <a:cs typeface="+mj-cs"/>
                <a:sym typeface="Calibri" panose="020F0502020204030204"/>
              </a:defRPr>
            </a:lvl1pPr>
            <a:lvl2pPr marL="0" indent="457200" algn="ctr">
              <a:buSzTx/>
              <a:buFontTx/>
              <a:buNone/>
              <a:defRPr>
                <a:latin typeface="+mj-lt"/>
                <a:ea typeface="+mj-ea"/>
                <a:cs typeface="+mj-cs"/>
                <a:sym typeface="Calibri" panose="020F0502020204030204"/>
              </a:defRPr>
            </a:lvl2pPr>
            <a:lvl3pPr marL="0" indent="914400" algn="ctr">
              <a:buSzTx/>
              <a:buFontTx/>
              <a:buNone/>
              <a:defRPr>
                <a:latin typeface="+mj-lt"/>
                <a:ea typeface="+mj-ea"/>
                <a:cs typeface="+mj-cs"/>
                <a:sym typeface="Calibri" panose="020F0502020204030204"/>
              </a:defRPr>
            </a:lvl3pPr>
            <a:lvl4pPr marL="0" indent="1371600" algn="ctr">
              <a:buSzTx/>
              <a:buFontTx/>
              <a:buNone/>
              <a:defRPr>
                <a:latin typeface="+mj-lt"/>
                <a:ea typeface="+mj-ea"/>
                <a:cs typeface="+mj-cs"/>
                <a:sym typeface="Calibri" panose="020F0502020204030204"/>
              </a:defRPr>
            </a:lvl4pPr>
            <a:lvl5pPr marL="0" indent="1828800" algn="ctr">
              <a:buSzTx/>
              <a:buFontTx/>
              <a:buNone/>
              <a:defRPr>
                <a:latin typeface="+mj-lt"/>
                <a:ea typeface="+mj-ea"/>
                <a:cs typeface="+mj-cs"/>
                <a:sym typeface="Calibri" panose="020F0502020204030204"/>
              </a:defRPr>
            </a:lvl5pPr>
          </a:lstStyle>
          <a:p>
            <a:r>
              <a:t>正文级别 1</a:t>
            </a:r>
          </a:p>
          <a:p>
            <a:pPr lvl="1"/>
            <a:r>
              <a:t>正文级别 2</a:t>
            </a:r>
          </a:p>
          <a:p>
            <a:pPr lvl="2"/>
            <a:r>
              <a:t>正文级别 3</a:t>
            </a:r>
          </a:p>
          <a:p>
            <a:pPr lvl="3"/>
            <a:r>
              <a:t>正文级别 4</a:t>
            </a:r>
          </a:p>
          <a:p>
            <a:pPr lvl="4"/>
            <a:r>
              <a:t>正文级别 5</a:t>
            </a:r>
          </a:p>
        </p:txBody>
      </p:sp>
      <p:sp>
        <p:nvSpPr>
          <p:cNvPr id="54" name="幻灯片编号"/>
          <p:cNvSpPr txBox="1"/>
          <p:nvPr>
            <p:ph type="sldNum" sz="quarter" idx="2"/>
          </p:nvPr>
        </p:nvSpPr>
        <p:spPr>
          <a:xfrm>
            <a:off x="11089818" y="6404292"/>
            <a:ext cx="263983" cy="269241"/>
          </a:xfrm>
          <a:prstGeom prst="rect">
            <a:avLst/>
          </a:prstGeom>
        </p:spPr>
        <p:txBody>
          <a:bodyPr/>
          <a:lstStyle>
            <a:lvl1pPr>
              <a:defRPr>
                <a:solidFill>
                  <a:srgbClr val="888888"/>
                </a:solidFill>
                <a:latin typeface="+mj-lt"/>
                <a:ea typeface="+mj-ea"/>
                <a:cs typeface="+mj-cs"/>
                <a:sym typeface="Calibri" panose="020F0502020204030204"/>
              </a:defRPr>
            </a:lvl1p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和内容">
    <p:bg>
      <p:bgPr>
        <a:solidFill>
          <a:srgbClr val="FFFFFF"/>
        </a:solidFill>
        <a:effectLst/>
      </p:bgPr>
    </p:bg>
    <p:spTree>
      <p:nvGrpSpPr>
        <p:cNvPr id="1" name=""/>
        <p:cNvGrpSpPr/>
        <p:nvPr/>
      </p:nvGrpSpPr>
      <p:grpSpPr>
        <a:xfrm>
          <a:off x="0" y="0"/>
          <a:ext cx="0" cy="0"/>
          <a:chOff x="0" y="0"/>
          <a:chExt cx="0" cy="0"/>
        </a:xfrm>
      </p:grpSpPr>
      <p:sp>
        <p:nvSpPr>
          <p:cNvPr id="61" name="标题文本"/>
          <p:cNvSpPr txBox="1"/>
          <p:nvPr>
            <p:ph type="title" hasCustomPrompt="1"/>
          </p:nvPr>
        </p:nvSpPr>
        <p:spPr>
          <a:xfrm>
            <a:off x="838200" y="365125"/>
            <a:ext cx="10515600" cy="1325563"/>
          </a:xfrm>
          <a:prstGeom prst="rect">
            <a:avLst/>
          </a:prstGeom>
        </p:spPr>
        <p:txBody>
          <a:bodyPr>
            <a:normAutofit/>
          </a:bodyPr>
          <a:lstStyle>
            <a:lvl1pPr>
              <a:defRPr sz="4400">
                <a:latin typeface="Calibri Light" panose="020F0302020204030204"/>
                <a:ea typeface="Calibri Light" panose="020F0302020204030204"/>
                <a:cs typeface="Calibri Light" panose="020F0302020204030204"/>
                <a:sym typeface="Calibri Light" panose="020F0302020204030204"/>
              </a:defRPr>
            </a:lvl1pPr>
          </a:lstStyle>
          <a:p>
            <a:r>
              <a:t>标题文本</a:t>
            </a:r>
          </a:p>
        </p:txBody>
      </p:sp>
      <p:sp>
        <p:nvSpPr>
          <p:cNvPr id="62" name="正文级别 1…"/>
          <p:cNvSpPr txBox="1"/>
          <p:nvPr>
            <p:ph type="body" idx="1" hasCustomPrompt="1"/>
          </p:nvPr>
        </p:nvSpPr>
        <p:spPr>
          <a:xfrm>
            <a:off x="838200" y="1825625"/>
            <a:ext cx="10515600" cy="4351338"/>
          </a:xfrm>
          <a:prstGeom prst="rect">
            <a:avLst/>
          </a:prstGeom>
        </p:spPr>
        <p:txBody>
          <a:bodyPr>
            <a:normAutofit/>
          </a:bodyPr>
          <a:lstStyle>
            <a:lvl1pPr>
              <a:defRPr sz="2800">
                <a:latin typeface="+mj-lt"/>
                <a:ea typeface="+mj-ea"/>
                <a:cs typeface="+mj-cs"/>
                <a:sym typeface="Calibri" panose="020F0502020204030204"/>
              </a:defRPr>
            </a:lvl1pPr>
            <a:lvl2pPr marL="723900" indent="-266700">
              <a:defRPr sz="2800">
                <a:latin typeface="+mj-lt"/>
                <a:ea typeface="+mj-ea"/>
                <a:cs typeface="+mj-cs"/>
                <a:sym typeface="Calibri" panose="020F0502020204030204"/>
              </a:defRPr>
            </a:lvl2pPr>
            <a:lvl3pPr marL="1234440" indent="-320040">
              <a:defRPr sz="2800">
                <a:latin typeface="+mj-lt"/>
                <a:ea typeface="+mj-ea"/>
                <a:cs typeface="+mj-cs"/>
                <a:sym typeface="Calibri" panose="020F0502020204030204"/>
              </a:defRPr>
            </a:lvl3pPr>
            <a:lvl4pPr marL="1727200" indent="-355600">
              <a:defRPr sz="2800">
                <a:latin typeface="+mj-lt"/>
                <a:ea typeface="+mj-ea"/>
                <a:cs typeface="+mj-cs"/>
                <a:sym typeface="Calibri" panose="020F0502020204030204"/>
              </a:defRPr>
            </a:lvl4pPr>
            <a:lvl5pPr marL="2184400" indent="-355600">
              <a:defRPr sz="2800">
                <a:latin typeface="+mj-lt"/>
                <a:ea typeface="+mj-ea"/>
                <a:cs typeface="+mj-cs"/>
                <a:sym typeface="Calibri" panose="020F0502020204030204"/>
              </a:defRPr>
            </a:lvl5pPr>
          </a:lstStyle>
          <a:p>
            <a:r>
              <a:t>正文级别 1</a:t>
            </a:r>
          </a:p>
          <a:p>
            <a:pPr lvl="1"/>
            <a:r>
              <a:t>正文级别 2</a:t>
            </a:r>
          </a:p>
          <a:p>
            <a:pPr lvl="2"/>
            <a:r>
              <a:t>正文级别 3</a:t>
            </a:r>
          </a:p>
          <a:p>
            <a:pPr lvl="3"/>
            <a:r>
              <a:t>正文级别 4</a:t>
            </a:r>
          </a:p>
          <a:p>
            <a:pPr lvl="4"/>
            <a:r>
              <a:t>正文级别 5</a:t>
            </a:r>
          </a:p>
        </p:txBody>
      </p:sp>
      <p:sp>
        <p:nvSpPr>
          <p:cNvPr id="63" name="幻灯片编号"/>
          <p:cNvSpPr txBox="1"/>
          <p:nvPr>
            <p:ph type="sldNum" sz="quarter" idx="2"/>
          </p:nvPr>
        </p:nvSpPr>
        <p:spPr>
          <a:xfrm>
            <a:off x="11089818" y="6404292"/>
            <a:ext cx="263983" cy="269241"/>
          </a:xfrm>
          <a:prstGeom prst="rect">
            <a:avLst/>
          </a:prstGeom>
        </p:spPr>
        <p:txBody>
          <a:bodyPr/>
          <a:lstStyle>
            <a:lvl1pPr>
              <a:defRPr>
                <a:solidFill>
                  <a:srgbClr val="888888"/>
                </a:solidFill>
                <a:latin typeface="+mj-lt"/>
                <a:ea typeface="+mj-ea"/>
                <a:cs typeface="+mj-cs"/>
                <a:sym typeface="Calibri" panose="020F0502020204030204"/>
              </a:defRPr>
            </a:lvl1p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节标题">
    <p:bg>
      <p:bgPr>
        <a:solidFill>
          <a:srgbClr val="FFFFFF"/>
        </a:solidFill>
        <a:effectLst/>
      </p:bgPr>
    </p:bg>
    <p:spTree>
      <p:nvGrpSpPr>
        <p:cNvPr id="1" name=""/>
        <p:cNvGrpSpPr/>
        <p:nvPr/>
      </p:nvGrpSpPr>
      <p:grpSpPr>
        <a:xfrm>
          <a:off x="0" y="0"/>
          <a:ext cx="0" cy="0"/>
          <a:chOff x="0" y="0"/>
          <a:chExt cx="0" cy="0"/>
        </a:xfrm>
      </p:grpSpPr>
      <p:sp>
        <p:nvSpPr>
          <p:cNvPr id="70" name="标题文本"/>
          <p:cNvSpPr txBox="1"/>
          <p:nvPr>
            <p:ph type="title" hasCustomPrompt="1"/>
          </p:nvPr>
        </p:nvSpPr>
        <p:spPr>
          <a:xfrm>
            <a:off x="831850" y="1709738"/>
            <a:ext cx="10515600" cy="2852737"/>
          </a:xfrm>
          <a:prstGeom prst="rect">
            <a:avLst/>
          </a:prstGeom>
        </p:spPr>
        <p:txBody>
          <a:bodyPr anchor="b">
            <a:normAutofit/>
          </a:bodyPr>
          <a:lstStyle>
            <a:lvl1pPr>
              <a:defRPr sz="6000">
                <a:latin typeface="Calibri Light" panose="020F0302020204030204"/>
                <a:ea typeface="Calibri Light" panose="020F0302020204030204"/>
                <a:cs typeface="Calibri Light" panose="020F0302020204030204"/>
                <a:sym typeface="Calibri Light" panose="020F0302020204030204"/>
              </a:defRPr>
            </a:lvl1pPr>
          </a:lstStyle>
          <a:p>
            <a:r>
              <a:t>标题文本</a:t>
            </a:r>
          </a:p>
        </p:txBody>
      </p:sp>
      <p:sp>
        <p:nvSpPr>
          <p:cNvPr id="71" name="正文级别 1…"/>
          <p:cNvSpPr txBox="1"/>
          <p:nvPr>
            <p:ph type="body" sz="quarter" idx="1" hasCustomPrompt="1"/>
          </p:nvPr>
        </p:nvSpPr>
        <p:spPr>
          <a:xfrm>
            <a:off x="831850" y="4589462"/>
            <a:ext cx="10515600" cy="1500188"/>
          </a:xfrm>
          <a:prstGeom prst="rect">
            <a:avLst/>
          </a:prstGeom>
        </p:spPr>
        <p:txBody>
          <a:bodyPr>
            <a:normAutofit/>
          </a:bodyPr>
          <a:lstStyle>
            <a:lvl1pPr marL="0" indent="0">
              <a:buSzTx/>
              <a:buFontTx/>
              <a:buNone/>
              <a:defRPr>
                <a:solidFill>
                  <a:srgbClr val="888888"/>
                </a:solidFill>
                <a:latin typeface="+mj-lt"/>
                <a:ea typeface="+mj-ea"/>
                <a:cs typeface="+mj-cs"/>
                <a:sym typeface="Calibri" panose="020F0502020204030204"/>
              </a:defRPr>
            </a:lvl1pPr>
            <a:lvl2pPr marL="0" indent="457200">
              <a:buSzTx/>
              <a:buFontTx/>
              <a:buNone/>
              <a:defRPr>
                <a:solidFill>
                  <a:srgbClr val="888888"/>
                </a:solidFill>
                <a:latin typeface="+mj-lt"/>
                <a:ea typeface="+mj-ea"/>
                <a:cs typeface="+mj-cs"/>
                <a:sym typeface="Calibri" panose="020F0502020204030204"/>
              </a:defRPr>
            </a:lvl2pPr>
            <a:lvl3pPr marL="0" indent="914400">
              <a:buSzTx/>
              <a:buFontTx/>
              <a:buNone/>
              <a:defRPr>
                <a:solidFill>
                  <a:srgbClr val="888888"/>
                </a:solidFill>
                <a:latin typeface="+mj-lt"/>
                <a:ea typeface="+mj-ea"/>
                <a:cs typeface="+mj-cs"/>
                <a:sym typeface="Calibri" panose="020F0502020204030204"/>
              </a:defRPr>
            </a:lvl3pPr>
            <a:lvl4pPr marL="0" indent="1371600">
              <a:buSzTx/>
              <a:buFontTx/>
              <a:buNone/>
              <a:defRPr>
                <a:solidFill>
                  <a:srgbClr val="888888"/>
                </a:solidFill>
                <a:latin typeface="+mj-lt"/>
                <a:ea typeface="+mj-ea"/>
                <a:cs typeface="+mj-cs"/>
                <a:sym typeface="Calibri" panose="020F0502020204030204"/>
              </a:defRPr>
            </a:lvl4pPr>
            <a:lvl5pPr marL="0" indent="1828800">
              <a:buSzTx/>
              <a:buFontTx/>
              <a:buNone/>
              <a:defRPr>
                <a:solidFill>
                  <a:srgbClr val="888888"/>
                </a:solidFill>
                <a:latin typeface="+mj-lt"/>
                <a:ea typeface="+mj-ea"/>
                <a:cs typeface="+mj-cs"/>
                <a:sym typeface="Calibri" panose="020F0502020204030204"/>
              </a:defRPr>
            </a:lvl5pPr>
          </a:lstStyle>
          <a:p>
            <a:r>
              <a:t>正文级别 1</a:t>
            </a:r>
          </a:p>
          <a:p>
            <a:pPr lvl="1"/>
            <a:r>
              <a:t>正文级别 2</a:t>
            </a:r>
          </a:p>
          <a:p>
            <a:pPr lvl="2"/>
            <a:r>
              <a:t>正文级别 3</a:t>
            </a:r>
          </a:p>
          <a:p>
            <a:pPr lvl="3"/>
            <a:r>
              <a:t>正文级别 4</a:t>
            </a:r>
          </a:p>
          <a:p>
            <a:pPr lvl="4"/>
            <a:r>
              <a:t>正文级别 5</a:t>
            </a:r>
          </a:p>
        </p:txBody>
      </p:sp>
      <p:sp>
        <p:nvSpPr>
          <p:cNvPr id="72" name="幻灯片编号"/>
          <p:cNvSpPr txBox="1"/>
          <p:nvPr>
            <p:ph type="sldNum" sz="quarter" idx="2"/>
          </p:nvPr>
        </p:nvSpPr>
        <p:spPr>
          <a:xfrm>
            <a:off x="11089818" y="6404292"/>
            <a:ext cx="263983" cy="269241"/>
          </a:xfrm>
          <a:prstGeom prst="rect">
            <a:avLst/>
          </a:prstGeom>
        </p:spPr>
        <p:txBody>
          <a:bodyPr/>
          <a:lstStyle>
            <a:lvl1pPr>
              <a:defRPr>
                <a:solidFill>
                  <a:srgbClr val="888888"/>
                </a:solidFill>
                <a:latin typeface="+mj-lt"/>
                <a:ea typeface="+mj-ea"/>
                <a:cs typeface="+mj-cs"/>
                <a:sym typeface="Calibri" panose="020F0502020204030204"/>
              </a:defRPr>
            </a:lvl1p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两栏内容">
    <p:bg>
      <p:bgPr>
        <a:solidFill>
          <a:srgbClr val="FFFFFF"/>
        </a:solidFill>
        <a:effectLst/>
      </p:bgPr>
    </p:bg>
    <p:spTree>
      <p:nvGrpSpPr>
        <p:cNvPr id="1" name=""/>
        <p:cNvGrpSpPr/>
        <p:nvPr/>
      </p:nvGrpSpPr>
      <p:grpSpPr>
        <a:xfrm>
          <a:off x="0" y="0"/>
          <a:ext cx="0" cy="0"/>
          <a:chOff x="0" y="0"/>
          <a:chExt cx="0" cy="0"/>
        </a:xfrm>
      </p:grpSpPr>
      <p:sp>
        <p:nvSpPr>
          <p:cNvPr id="79" name="标题文本"/>
          <p:cNvSpPr txBox="1"/>
          <p:nvPr>
            <p:ph type="title" hasCustomPrompt="1"/>
          </p:nvPr>
        </p:nvSpPr>
        <p:spPr>
          <a:xfrm>
            <a:off x="838200" y="365125"/>
            <a:ext cx="10515600" cy="1325563"/>
          </a:xfrm>
          <a:prstGeom prst="rect">
            <a:avLst/>
          </a:prstGeom>
        </p:spPr>
        <p:txBody>
          <a:bodyPr>
            <a:normAutofit/>
          </a:bodyPr>
          <a:lstStyle>
            <a:lvl1pPr>
              <a:defRPr sz="4400">
                <a:latin typeface="Calibri Light" panose="020F0302020204030204"/>
                <a:ea typeface="Calibri Light" panose="020F0302020204030204"/>
                <a:cs typeface="Calibri Light" panose="020F0302020204030204"/>
                <a:sym typeface="Calibri Light" panose="020F0302020204030204"/>
              </a:defRPr>
            </a:lvl1pPr>
          </a:lstStyle>
          <a:p>
            <a:r>
              <a:t>标题文本</a:t>
            </a:r>
          </a:p>
        </p:txBody>
      </p:sp>
      <p:sp>
        <p:nvSpPr>
          <p:cNvPr id="80" name="正文级别 1…"/>
          <p:cNvSpPr txBox="1"/>
          <p:nvPr>
            <p:ph type="body" sz="half" idx="1" hasCustomPrompt="1"/>
          </p:nvPr>
        </p:nvSpPr>
        <p:spPr>
          <a:xfrm>
            <a:off x="838200" y="1825625"/>
            <a:ext cx="5181600" cy="4351338"/>
          </a:xfrm>
          <a:prstGeom prst="rect">
            <a:avLst/>
          </a:prstGeom>
        </p:spPr>
        <p:txBody>
          <a:bodyPr>
            <a:normAutofit/>
          </a:bodyPr>
          <a:lstStyle>
            <a:lvl1pPr>
              <a:defRPr sz="2800">
                <a:latin typeface="+mj-lt"/>
                <a:ea typeface="+mj-ea"/>
                <a:cs typeface="+mj-cs"/>
                <a:sym typeface="Calibri" panose="020F0502020204030204"/>
              </a:defRPr>
            </a:lvl1pPr>
            <a:lvl2pPr marL="723900" indent="-266700">
              <a:defRPr sz="2800">
                <a:latin typeface="+mj-lt"/>
                <a:ea typeface="+mj-ea"/>
                <a:cs typeface="+mj-cs"/>
                <a:sym typeface="Calibri" panose="020F0502020204030204"/>
              </a:defRPr>
            </a:lvl2pPr>
            <a:lvl3pPr marL="1234440" indent="-320040">
              <a:defRPr sz="2800">
                <a:latin typeface="+mj-lt"/>
                <a:ea typeface="+mj-ea"/>
                <a:cs typeface="+mj-cs"/>
                <a:sym typeface="Calibri" panose="020F0502020204030204"/>
              </a:defRPr>
            </a:lvl3pPr>
            <a:lvl4pPr marL="1727200" indent="-355600">
              <a:defRPr sz="2800">
                <a:latin typeface="+mj-lt"/>
                <a:ea typeface="+mj-ea"/>
                <a:cs typeface="+mj-cs"/>
                <a:sym typeface="Calibri" panose="020F0502020204030204"/>
              </a:defRPr>
            </a:lvl4pPr>
            <a:lvl5pPr marL="2184400" indent="-355600">
              <a:defRPr sz="2800">
                <a:latin typeface="+mj-lt"/>
                <a:ea typeface="+mj-ea"/>
                <a:cs typeface="+mj-cs"/>
                <a:sym typeface="Calibri" panose="020F0502020204030204"/>
              </a:defRPr>
            </a:lvl5pPr>
          </a:lstStyle>
          <a:p>
            <a:r>
              <a:t>正文级别 1</a:t>
            </a:r>
          </a:p>
          <a:p>
            <a:pPr lvl="1"/>
            <a:r>
              <a:t>正文级别 2</a:t>
            </a:r>
          </a:p>
          <a:p>
            <a:pPr lvl="2"/>
            <a:r>
              <a:t>正文级别 3</a:t>
            </a:r>
          </a:p>
          <a:p>
            <a:pPr lvl="3"/>
            <a:r>
              <a:t>正文级别 4</a:t>
            </a:r>
          </a:p>
          <a:p>
            <a:pPr lvl="4"/>
            <a:r>
              <a:t>正文级别 5</a:t>
            </a:r>
          </a:p>
        </p:txBody>
      </p:sp>
      <p:sp>
        <p:nvSpPr>
          <p:cNvPr id="81" name="幻灯片编号"/>
          <p:cNvSpPr txBox="1"/>
          <p:nvPr>
            <p:ph type="sldNum" sz="quarter" idx="2"/>
          </p:nvPr>
        </p:nvSpPr>
        <p:spPr>
          <a:xfrm>
            <a:off x="11089818" y="6404292"/>
            <a:ext cx="263983" cy="269241"/>
          </a:xfrm>
          <a:prstGeom prst="rect">
            <a:avLst/>
          </a:prstGeom>
        </p:spPr>
        <p:txBody>
          <a:bodyPr/>
          <a:lstStyle>
            <a:lvl1pPr>
              <a:defRPr>
                <a:solidFill>
                  <a:srgbClr val="888888"/>
                </a:solidFill>
                <a:latin typeface="+mj-lt"/>
                <a:ea typeface="+mj-ea"/>
                <a:cs typeface="+mj-cs"/>
                <a:sym typeface="Calibri" panose="020F0502020204030204"/>
              </a:defRPr>
            </a:lvl1p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标题文本"/>
          <p:cNvSpPr txBox="1"/>
          <p:nvPr>
            <p:ph type="title"/>
          </p:nvPr>
        </p:nvSpPr>
        <p:spPr>
          <a:xfrm>
            <a:off x="609600" y="92074"/>
            <a:ext cx="10972800" cy="1508127"/>
          </a:xfrm>
          <a:prstGeom prst="rect">
            <a:avLst/>
          </a:prstGeom>
          <a:ln w="12700">
            <a:miter lim="400000"/>
          </a:ln>
        </p:spPr>
        <p:txBody>
          <a:bodyPr lIns="45719" rIns="45719" anchor="ctr"/>
          <a:lstStyle/>
          <a:p>
            <a:r>
              <a:t>标题文本</a:t>
            </a:r>
          </a:p>
        </p:txBody>
      </p:sp>
      <p:sp>
        <p:nvSpPr>
          <p:cNvPr id="3" name="正文级别 1…"/>
          <p:cNvSpPr txBox="1"/>
          <p:nvPr>
            <p:ph type="body" idx="1"/>
          </p:nvPr>
        </p:nvSpPr>
        <p:spPr>
          <a:xfrm>
            <a:off x="609600" y="1600200"/>
            <a:ext cx="10972800" cy="5257800"/>
          </a:xfrm>
          <a:prstGeom prst="rect">
            <a:avLst/>
          </a:prstGeom>
          <a:ln w="12700">
            <a:miter lim="400000"/>
          </a:ln>
        </p:spPr>
        <p:txBody>
          <a:bodyPr lIns="45719" rIns="45719"/>
          <a:lstStyle/>
          <a:p>
            <a:r>
              <a:t>正文级别 1</a:t>
            </a:r>
          </a:p>
          <a:p>
            <a:pPr lvl="1"/>
            <a:r>
              <a:t>正文级别 2</a:t>
            </a:r>
          </a:p>
          <a:p>
            <a:pPr lvl="2"/>
            <a:r>
              <a:t>正文级别 3</a:t>
            </a:r>
          </a:p>
          <a:p>
            <a:pPr lvl="3"/>
            <a:r>
              <a:t>正文级别 4</a:t>
            </a:r>
          </a:p>
          <a:p>
            <a:pPr lvl="4"/>
            <a:r>
              <a:t>正文级别 5</a:t>
            </a:r>
          </a:p>
        </p:txBody>
      </p:sp>
      <p:sp>
        <p:nvSpPr>
          <p:cNvPr id="4" name="幻灯片编号"/>
          <p:cNvSpPr txBox="1"/>
          <p:nvPr>
            <p:ph type="sldNum" sz="quarter" idx="2"/>
          </p:nvPr>
        </p:nvSpPr>
        <p:spPr>
          <a:xfrm>
            <a:off x="5892800" y="6172200"/>
            <a:ext cx="2844800" cy="368301"/>
          </a:xfrm>
          <a:prstGeom prst="rect">
            <a:avLst/>
          </a:prstGeom>
          <a:ln w="12700">
            <a:miter lim="400000"/>
          </a:ln>
        </p:spPr>
        <p:txBody>
          <a:bodyPr wrap="none" lIns="45719" rIns="45719" anchor="ctr">
            <a:spAutoFit/>
          </a:bodyPr>
          <a:lstStyle>
            <a:lvl1pPr algn="r">
              <a:defRPr sz="1200"/>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l" defTabSz="914400" rtl="0" latinLnBrk="0">
        <a:lnSpc>
          <a:spcPct val="90000"/>
        </a:lnSpc>
        <a:spcBef>
          <a:spcPts val="0"/>
        </a:spcBef>
        <a:spcAft>
          <a:spcPts val="0"/>
        </a:spcAft>
        <a:buClrTx/>
        <a:buSzTx/>
        <a:buFontTx/>
        <a:buNone/>
        <a:defRPr sz="3000" b="0" i="0" u="none" strike="noStrike" cap="none" spc="0" baseline="0">
          <a:ln>
            <a:noFill/>
          </a:ln>
          <a:solidFill>
            <a:srgbClr val="000000"/>
          </a:solidFill>
          <a:uFillTx/>
          <a:latin typeface="Lato"/>
          <a:ea typeface="Lato"/>
          <a:cs typeface="Lato"/>
          <a:sym typeface="Lato"/>
        </a:defRPr>
      </a:lvl1pPr>
      <a:lvl2pPr marL="0" marR="0" indent="0" algn="l" defTabSz="914400" rtl="0" latinLnBrk="0">
        <a:lnSpc>
          <a:spcPct val="90000"/>
        </a:lnSpc>
        <a:spcBef>
          <a:spcPts val="0"/>
        </a:spcBef>
        <a:spcAft>
          <a:spcPts val="0"/>
        </a:spcAft>
        <a:buClrTx/>
        <a:buSzTx/>
        <a:buFontTx/>
        <a:buNone/>
        <a:defRPr sz="3000" b="0" i="0" u="none" strike="noStrike" cap="none" spc="0" baseline="0">
          <a:ln>
            <a:noFill/>
          </a:ln>
          <a:solidFill>
            <a:srgbClr val="000000"/>
          </a:solidFill>
          <a:uFillTx/>
          <a:latin typeface="Lato"/>
          <a:ea typeface="Lato"/>
          <a:cs typeface="Lato"/>
          <a:sym typeface="Lato"/>
        </a:defRPr>
      </a:lvl2pPr>
      <a:lvl3pPr marL="0" marR="0" indent="0" algn="l" defTabSz="914400" rtl="0" latinLnBrk="0">
        <a:lnSpc>
          <a:spcPct val="90000"/>
        </a:lnSpc>
        <a:spcBef>
          <a:spcPts val="0"/>
        </a:spcBef>
        <a:spcAft>
          <a:spcPts val="0"/>
        </a:spcAft>
        <a:buClrTx/>
        <a:buSzTx/>
        <a:buFontTx/>
        <a:buNone/>
        <a:defRPr sz="3000" b="0" i="0" u="none" strike="noStrike" cap="none" spc="0" baseline="0">
          <a:ln>
            <a:noFill/>
          </a:ln>
          <a:solidFill>
            <a:srgbClr val="000000"/>
          </a:solidFill>
          <a:uFillTx/>
          <a:latin typeface="Lato"/>
          <a:ea typeface="Lato"/>
          <a:cs typeface="Lato"/>
          <a:sym typeface="Lato"/>
        </a:defRPr>
      </a:lvl3pPr>
      <a:lvl4pPr marL="0" marR="0" indent="0" algn="l" defTabSz="914400" rtl="0" latinLnBrk="0">
        <a:lnSpc>
          <a:spcPct val="90000"/>
        </a:lnSpc>
        <a:spcBef>
          <a:spcPts val="0"/>
        </a:spcBef>
        <a:spcAft>
          <a:spcPts val="0"/>
        </a:spcAft>
        <a:buClrTx/>
        <a:buSzTx/>
        <a:buFontTx/>
        <a:buNone/>
        <a:defRPr sz="3000" b="0" i="0" u="none" strike="noStrike" cap="none" spc="0" baseline="0">
          <a:ln>
            <a:noFill/>
          </a:ln>
          <a:solidFill>
            <a:srgbClr val="000000"/>
          </a:solidFill>
          <a:uFillTx/>
          <a:latin typeface="Lato"/>
          <a:ea typeface="Lato"/>
          <a:cs typeface="Lato"/>
          <a:sym typeface="Lato"/>
        </a:defRPr>
      </a:lvl4pPr>
      <a:lvl5pPr marL="0" marR="0" indent="0" algn="l" defTabSz="914400" rtl="0" latinLnBrk="0">
        <a:lnSpc>
          <a:spcPct val="90000"/>
        </a:lnSpc>
        <a:spcBef>
          <a:spcPts val="0"/>
        </a:spcBef>
        <a:spcAft>
          <a:spcPts val="0"/>
        </a:spcAft>
        <a:buClrTx/>
        <a:buSzTx/>
        <a:buFontTx/>
        <a:buNone/>
        <a:defRPr sz="3000" b="0" i="0" u="none" strike="noStrike" cap="none" spc="0" baseline="0">
          <a:ln>
            <a:noFill/>
          </a:ln>
          <a:solidFill>
            <a:srgbClr val="000000"/>
          </a:solidFill>
          <a:uFillTx/>
          <a:latin typeface="Lato"/>
          <a:ea typeface="Lato"/>
          <a:cs typeface="Lato"/>
          <a:sym typeface="Lato"/>
        </a:defRPr>
      </a:lvl5pPr>
      <a:lvl6pPr marL="0" marR="0" indent="0" algn="l" defTabSz="914400" rtl="0" latinLnBrk="0">
        <a:lnSpc>
          <a:spcPct val="90000"/>
        </a:lnSpc>
        <a:spcBef>
          <a:spcPts val="0"/>
        </a:spcBef>
        <a:spcAft>
          <a:spcPts val="0"/>
        </a:spcAft>
        <a:buClrTx/>
        <a:buSzTx/>
        <a:buFontTx/>
        <a:buNone/>
        <a:defRPr sz="3000" b="0" i="0" u="none" strike="noStrike" cap="none" spc="0" baseline="0">
          <a:ln>
            <a:noFill/>
          </a:ln>
          <a:solidFill>
            <a:srgbClr val="000000"/>
          </a:solidFill>
          <a:uFillTx/>
          <a:latin typeface="Lato"/>
          <a:ea typeface="Lato"/>
          <a:cs typeface="Lato"/>
          <a:sym typeface="Lato"/>
        </a:defRPr>
      </a:lvl6pPr>
      <a:lvl7pPr marL="0" marR="0" indent="0" algn="l" defTabSz="914400" rtl="0" latinLnBrk="0">
        <a:lnSpc>
          <a:spcPct val="90000"/>
        </a:lnSpc>
        <a:spcBef>
          <a:spcPts val="0"/>
        </a:spcBef>
        <a:spcAft>
          <a:spcPts val="0"/>
        </a:spcAft>
        <a:buClrTx/>
        <a:buSzTx/>
        <a:buFontTx/>
        <a:buNone/>
        <a:defRPr sz="3000" b="0" i="0" u="none" strike="noStrike" cap="none" spc="0" baseline="0">
          <a:ln>
            <a:noFill/>
          </a:ln>
          <a:solidFill>
            <a:srgbClr val="000000"/>
          </a:solidFill>
          <a:uFillTx/>
          <a:latin typeface="Lato"/>
          <a:ea typeface="Lato"/>
          <a:cs typeface="Lato"/>
          <a:sym typeface="Lato"/>
        </a:defRPr>
      </a:lvl7pPr>
      <a:lvl8pPr marL="0" marR="0" indent="0" algn="l" defTabSz="914400" rtl="0" latinLnBrk="0">
        <a:lnSpc>
          <a:spcPct val="90000"/>
        </a:lnSpc>
        <a:spcBef>
          <a:spcPts val="0"/>
        </a:spcBef>
        <a:spcAft>
          <a:spcPts val="0"/>
        </a:spcAft>
        <a:buClrTx/>
        <a:buSzTx/>
        <a:buFontTx/>
        <a:buNone/>
        <a:defRPr sz="3000" b="0" i="0" u="none" strike="noStrike" cap="none" spc="0" baseline="0">
          <a:ln>
            <a:noFill/>
          </a:ln>
          <a:solidFill>
            <a:srgbClr val="000000"/>
          </a:solidFill>
          <a:uFillTx/>
          <a:latin typeface="Lato"/>
          <a:ea typeface="Lato"/>
          <a:cs typeface="Lato"/>
          <a:sym typeface="Lato"/>
        </a:defRPr>
      </a:lvl8pPr>
      <a:lvl9pPr marL="0" marR="0" indent="0" algn="l" defTabSz="914400" rtl="0" latinLnBrk="0">
        <a:lnSpc>
          <a:spcPct val="90000"/>
        </a:lnSpc>
        <a:spcBef>
          <a:spcPts val="0"/>
        </a:spcBef>
        <a:spcAft>
          <a:spcPts val="0"/>
        </a:spcAft>
        <a:buClrTx/>
        <a:buSzTx/>
        <a:buFontTx/>
        <a:buNone/>
        <a:defRPr sz="3000" b="0" i="0" u="none" strike="noStrike" cap="none" spc="0" baseline="0">
          <a:ln>
            <a:noFill/>
          </a:ln>
          <a:solidFill>
            <a:srgbClr val="000000"/>
          </a:solidFill>
          <a:uFillTx/>
          <a:latin typeface="Lato"/>
          <a:ea typeface="Lato"/>
          <a:cs typeface="Lato"/>
          <a:sym typeface="Lato"/>
        </a:defRPr>
      </a:lvl9pPr>
    </p:titleStyle>
    <p:bodyStyle>
      <a:lvl1pPr marL="228600" marR="0" indent="-228600" algn="l" defTabSz="914400" rtl="0" latinLnBrk="0">
        <a:lnSpc>
          <a:spcPct val="90000"/>
        </a:lnSpc>
        <a:spcBef>
          <a:spcPts val="1000"/>
        </a:spcBef>
        <a:spcAft>
          <a:spcPts val="0"/>
        </a:spcAft>
        <a:buClrTx/>
        <a:buSzPct val="100000"/>
        <a:buFont typeface="Arial" panose="020B0604020202020204"/>
        <a:buChar char="•"/>
        <a:defRPr sz="2400" b="0" i="0" u="none" strike="noStrike" cap="none" spc="0" baseline="0">
          <a:ln>
            <a:noFill/>
          </a:ln>
          <a:solidFill>
            <a:srgbClr val="000000"/>
          </a:solidFill>
          <a:uFillTx/>
          <a:latin typeface="Lato"/>
          <a:ea typeface="Lato"/>
          <a:cs typeface="Lato"/>
          <a:sym typeface="Lato"/>
        </a:defRPr>
      </a:lvl1pPr>
      <a:lvl2pPr marL="731520" marR="0" indent="-274320" algn="l" defTabSz="914400" rtl="0" latinLnBrk="0">
        <a:lnSpc>
          <a:spcPct val="90000"/>
        </a:lnSpc>
        <a:spcBef>
          <a:spcPts val="1000"/>
        </a:spcBef>
        <a:spcAft>
          <a:spcPts val="0"/>
        </a:spcAft>
        <a:buClrTx/>
        <a:buSzPct val="100000"/>
        <a:buFont typeface="Arial" panose="020B0604020202020204"/>
        <a:buChar char="•"/>
        <a:defRPr sz="2400" b="0" i="0" u="none" strike="noStrike" cap="none" spc="0" baseline="0">
          <a:ln>
            <a:noFill/>
          </a:ln>
          <a:solidFill>
            <a:srgbClr val="000000"/>
          </a:solidFill>
          <a:uFillTx/>
          <a:latin typeface="Lato"/>
          <a:ea typeface="Lato"/>
          <a:cs typeface="Lato"/>
          <a:sym typeface="Lato"/>
        </a:defRPr>
      </a:lvl2pPr>
      <a:lvl3pPr marL="1219200" marR="0" indent="-304800" algn="l" defTabSz="914400" rtl="0" latinLnBrk="0">
        <a:lnSpc>
          <a:spcPct val="90000"/>
        </a:lnSpc>
        <a:spcBef>
          <a:spcPts val="1000"/>
        </a:spcBef>
        <a:spcAft>
          <a:spcPts val="0"/>
        </a:spcAft>
        <a:buClrTx/>
        <a:buSzPct val="100000"/>
        <a:buFont typeface="Arial" panose="020B0604020202020204"/>
        <a:buChar char="•"/>
        <a:defRPr sz="2400" b="0" i="0" u="none" strike="noStrike" cap="none" spc="0" baseline="0">
          <a:ln>
            <a:noFill/>
          </a:ln>
          <a:solidFill>
            <a:srgbClr val="000000"/>
          </a:solidFill>
          <a:uFillTx/>
          <a:latin typeface="Lato"/>
          <a:ea typeface="Lato"/>
          <a:cs typeface="Lato"/>
          <a:sym typeface="Lato"/>
        </a:defRPr>
      </a:lvl3pPr>
      <a:lvl4pPr marL="1714500" marR="0" indent="-342900" algn="l" defTabSz="914400" rtl="0" latinLnBrk="0">
        <a:lnSpc>
          <a:spcPct val="90000"/>
        </a:lnSpc>
        <a:spcBef>
          <a:spcPts val="1000"/>
        </a:spcBef>
        <a:spcAft>
          <a:spcPts val="0"/>
        </a:spcAft>
        <a:buClrTx/>
        <a:buSzPct val="100000"/>
        <a:buFont typeface="Arial" panose="020B0604020202020204"/>
        <a:buChar char="•"/>
        <a:defRPr sz="2400" b="0" i="0" u="none" strike="noStrike" cap="none" spc="0" baseline="0">
          <a:ln>
            <a:noFill/>
          </a:ln>
          <a:solidFill>
            <a:srgbClr val="000000"/>
          </a:solidFill>
          <a:uFillTx/>
          <a:latin typeface="Lato"/>
          <a:ea typeface="Lato"/>
          <a:cs typeface="Lato"/>
          <a:sym typeface="Lato"/>
        </a:defRPr>
      </a:lvl4pPr>
      <a:lvl5pPr marL="2171700" marR="0" indent="-342900" algn="l" defTabSz="914400" rtl="0" latinLnBrk="0">
        <a:lnSpc>
          <a:spcPct val="90000"/>
        </a:lnSpc>
        <a:spcBef>
          <a:spcPts val="1000"/>
        </a:spcBef>
        <a:spcAft>
          <a:spcPts val="0"/>
        </a:spcAft>
        <a:buClrTx/>
        <a:buSzPct val="100000"/>
        <a:buFont typeface="Arial" panose="020B0604020202020204"/>
        <a:buChar char="•"/>
        <a:defRPr sz="2400" b="0" i="0" u="none" strike="noStrike" cap="none" spc="0" baseline="0">
          <a:ln>
            <a:noFill/>
          </a:ln>
          <a:solidFill>
            <a:srgbClr val="000000"/>
          </a:solidFill>
          <a:uFillTx/>
          <a:latin typeface="Lato"/>
          <a:ea typeface="Lato"/>
          <a:cs typeface="Lato"/>
          <a:sym typeface="Lato"/>
        </a:defRPr>
      </a:lvl5pPr>
      <a:lvl6pPr marL="2590800" marR="0" indent="-304800" algn="l" defTabSz="914400" rtl="0" latinLnBrk="0">
        <a:lnSpc>
          <a:spcPct val="90000"/>
        </a:lnSpc>
        <a:spcBef>
          <a:spcPts val="1000"/>
        </a:spcBef>
        <a:spcAft>
          <a:spcPts val="0"/>
        </a:spcAft>
        <a:buClrTx/>
        <a:buSzPct val="100000"/>
        <a:buFont typeface="Arial" panose="020B0604020202020204"/>
        <a:buChar char="•"/>
        <a:defRPr sz="2400" b="0" i="0" u="none" strike="noStrike" cap="none" spc="0" baseline="0">
          <a:ln>
            <a:noFill/>
          </a:ln>
          <a:solidFill>
            <a:srgbClr val="000000"/>
          </a:solidFill>
          <a:uFillTx/>
          <a:latin typeface="Lato"/>
          <a:ea typeface="Lato"/>
          <a:cs typeface="Lato"/>
          <a:sym typeface="Lato"/>
        </a:defRPr>
      </a:lvl6pPr>
      <a:lvl7pPr marL="3048000" marR="0" indent="-304800" algn="l" defTabSz="914400" rtl="0" latinLnBrk="0">
        <a:lnSpc>
          <a:spcPct val="90000"/>
        </a:lnSpc>
        <a:spcBef>
          <a:spcPts val="1000"/>
        </a:spcBef>
        <a:spcAft>
          <a:spcPts val="0"/>
        </a:spcAft>
        <a:buClrTx/>
        <a:buSzPct val="100000"/>
        <a:buFont typeface="Arial" panose="020B0604020202020204"/>
        <a:buChar char="•"/>
        <a:defRPr sz="2400" b="0" i="0" u="none" strike="noStrike" cap="none" spc="0" baseline="0">
          <a:ln>
            <a:noFill/>
          </a:ln>
          <a:solidFill>
            <a:srgbClr val="000000"/>
          </a:solidFill>
          <a:uFillTx/>
          <a:latin typeface="Lato"/>
          <a:ea typeface="Lato"/>
          <a:cs typeface="Lato"/>
          <a:sym typeface="Lato"/>
        </a:defRPr>
      </a:lvl7pPr>
      <a:lvl8pPr marL="3505200" marR="0" indent="-304800" algn="l" defTabSz="914400" rtl="0" latinLnBrk="0">
        <a:lnSpc>
          <a:spcPct val="90000"/>
        </a:lnSpc>
        <a:spcBef>
          <a:spcPts val="1000"/>
        </a:spcBef>
        <a:spcAft>
          <a:spcPts val="0"/>
        </a:spcAft>
        <a:buClrTx/>
        <a:buSzPct val="100000"/>
        <a:buFont typeface="Arial" panose="020B0604020202020204"/>
        <a:buChar char="•"/>
        <a:defRPr sz="2400" b="0" i="0" u="none" strike="noStrike" cap="none" spc="0" baseline="0">
          <a:ln>
            <a:noFill/>
          </a:ln>
          <a:solidFill>
            <a:srgbClr val="000000"/>
          </a:solidFill>
          <a:uFillTx/>
          <a:latin typeface="Lato"/>
          <a:ea typeface="Lato"/>
          <a:cs typeface="Lato"/>
          <a:sym typeface="Lato"/>
        </a:defRPr>
      </a:lvl8pPr>
      <a:lvl9pPr marL="3962400" marR="0" indent="-304800" algn="l" defTabSz="914400" rtl="0" latinLnBrk="0">
        <a:lnSpc>
          <a:spcPct val="90000"/>
        </a:lnSpc>
        <a:spcBef>
          <a:spcPts val="1000"/>
        </a:spcBef>
        <a:spcAft>
          <a:spcPts val="0"/>
        </a:spcAft>
        <a:buClrTx/>
        <a:buSzPct val="100000"/>
        <a:buFont typeface="Arial" panose="020B0604020202020204"/>
        <a:buChar char="•"/>
        <a:defRPr sz="2400" b="0" i="0" u="none" strike="noStrike" cap="none" spc="0" baseline="0">
          <a:ln>
            <a:noFill/>
          </a:ln>
          <a:solidFill>
            <a:srgbClr val="000000"/>
          </a:solidFill>
          <a:uFillTx/>
          <a:latin typeface="Lato"/>
          <a:ea typeface="Lato"/>
          <a:cs typeface="Lato"/>
          <a:sym typeface="Lato"/>
        </a:defRPr>
      </a:lvl9pPr>
    </p:bodyStyle>
    <p:otherStyle>
      <a:lvl1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微软雅黑" panose="020B0503020204020204" charset="-122"/>
        </a:defRPr>
      </a:lvl1pPr>
      <a:lvl2pPr marL="0" marR="0" indent="4572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微软雅黑" panose="020B0503020204020204" charset="-122"/>
        </a:defRPr>
      </a:lvl2pPr>
      <a:lvl3pPr marL="0" marR="0" indent="9144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微软雅黑" panose="020B0503020204020204" charset="-122"/>
        </a:defRPr>
      </a:lvl3pPr>
      <a:lvl4pPr marL="0" marR="0" indent="13716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微软雅黑" panose="020B0503020204020204" charset="-122"/>
        </a:defRPr>
      </a:lvl4pPr>
      <a:lvl5pPr marL="0" marR="0" indent="18288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微软雅黑" panose="020B0503020204020204" charset="-122"/>
        </a:defRPr>
      </a:lvl5pPr>
      <a:lvl6pPr marL="0" marR="0" indent="22860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微软雅黑" panose="020B0503020204020204" charset="-122"/>
        </a:defRPr>
      </a:lvl6pPr>
      <a:lvl7pPr marL="0" marR="0" indent="27432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微软雅黑" panose="020B0503020204020204" charset="-122"/>
        </a:defRPr>
      </a:lvl7pPr>
      <a:lvl8pPr marL="0" marR="0" indent="32004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微软雅黑" panose="020B0503020204020204" charset="-122"/>
        </a:defRPr>
      </a:lvl8pPr>
      <a:lvl9pPr marL="0" marR="0" indent="36576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微软雅黑" panose="020B0503020204020204" charset="-122"/>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2.png"/><Relationship Id="rId1" Type="http://schemas.openxmlformats.org/officeDocument/2006/relationships/tags" Target="../tags/tag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8.GIF"/><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椭圆 3"/>
          <p:cNvSpPr/>
          <p:nvPr/>
        </p:nvSpPr>
        <p:spPr>
          <a:xfrm>
            <a:off x="1959688" y="-528975"/>
            <a:ext cx="8511676" cy="7915520"/>
          </a:xfrm>
          <a:prstGeom prst="ellipse">
            <a:avLst/>
          </a:prstGeom>
          <a:solidFill>
            <a:srgbClr val="FFFFFF">
              <a:alpha val="50000"/>
            </a:srgbClr>
          </a:solidFill>
          <a:ln w="12700">
            <a:miter lim="400000"/>
          </a:ln>
        </p:spPr>
        <p:txBody>
          <a:bodyPr lIns="45719" rIns="45719" anchor="ctr"/>
          <a:lstStyle/>
          <a:p>
            <a:pPr algn="ctr">
              <a:defRPr>
                <a:solidFill>
                  <a:srgbClr val="FFFFFF"/>
                </a:solidFill>
              </a:defRPr>
            </a:pPr>
          </a:p>
        </p:txBody>
      </p:sp>
      <p:sp>
        <p:nvSpPr>
          <p:cNvPr id="154" name="文本框 4"/>
          <p:cNvSpPr txBox="1"/>
          <p:nvPr/>
        </p:nvSpPr>
        <p:spPr>
          <a:xfrm>
            <a:off x="2234215" y="2751816"/>
            <a:ext cx="7724831" cy="706755"/>
          </a:xfrm>
          <a:prstGeom prst="rect">
            <a:avLst/>
          </a:prstGeom>
          <a:ln w="12700">
            <a:miter lim="400000"/>
          </a:ln>
        </p:spPr>
        <p:txBody>
          <a:bodyPr lIns="45719" rIns="45719">
            <a:spAutoFit/>
          </a:bodyPr>
          <a:lstStyle>
            <a:lvl1pPr algn="ctr" defTabSz="457200">
              <a:defRPr sz="3200" b="1">
                <a:solidFill>
                  <a:srgbClr val="404040"/>
                </a:solidFill>
              </a:defRPr>
            </a:lvl1pPr>
          </a:lstStyle>
          <a:p>
            <a:pPr algn="ctr" defTabSz="457200"/>
            <a:r>
              <a:rPr sz="4000">
                <a:sym typeface="+mn-ea"/>
              </a:rPr>
              <a:t>基于图像识别</a:t>
            </a:r>
            <a:r>
              <a:rPr lang="zh-CN" sz="4000">
                <a:sym typeface="+mn-ea"/>
              </a:rPr>
              <a:t>的</a:t>
            </a:r>
            <a:r>
              <a:rPr sz="4000">
                <a:sym typeface="+mn-ea"/>
              </a:rPr>
              <a:t>街道品质评价</a:t>
            </a:r>
            <a:endParaRPr sz="4000">
              <a:sym typeface="+mn-ea"/>
            </a:endParaRPr>
          </a:p>
        </p:txBody>
      </p:sp>
      <p:sp>
        <p:nvSpPr>
          <p:cNvPr id="156" name="文本框 3"/>
          <p:cNvSpPr txBox="1"/>
          <p:nvPr/>
        </p:nvSpPr>
        <p:spPr>
          <a:xfrm>
            <a:off x="3227069" y="4021107"/>
            <a:ext cx="5737862" cy="645160"/>
          </a:xfrm>
          <a:prstGeom prst="rect">
            <a:avLst/>
          </a:prstGeom>
          <a:ln w="12700">
            <a:miter lim="400000"/>
          </a:ln>
        </p:spPr>
        <p:txBody>
          <a:bodyPr lIns="45719" rIns="45719">
            <a:spAutoFit/>
          </a:bodyPr>
          <a:lstStyle/>
          <a:p>
            <a:pPr algn="ctr">
              <a:defRPr>
                <a:solidFill>
                  <a:srgbClr val="808080"/>
                </a:solidFill>
              </a:defRPr>
            </a:pPr>
            <a:r>
              <a:rPr lang="zh-CN"/>
              <a:t>答辩人：理学院 王旋烨</a:t>
            </a:r>
            <a:endParaRPr lang="zh-CN"/>
          </a:p>
          <a:p>
            <a:pPr algn="ctr">
              <a:defRPr>
                <a:solidFill>
                  <a:srgbClr val="808080"/>
                </a:solidFill>
              </a:defRPr>
            </a:pPr>
            <a:r>
              <a:rPr lang="en-US" altLang="zh-CN"/>
              <a:t>2020</a:t>
            </a:r>
            <a:r>
              <a:rPr lang="zh-CN" altLang="en-US"/>
              <a:t>年</a:t>
            </a:r>
            <a:r>
              <a:rPr lang="en-US" altLang="zh-CN"/>
              <a:t>7</a:t>
            </a:r>
            <a:r>
              <a:rPr lang="zh-CN" altLang="en-US"/>
              <a:t>月</a:t>
            </a:r>
            <a:r>
              <a:rPr lang="en-US" altLang="zh-CN"/>
              <a:t>12</a:t>
            </a:r>
            <a:r>
              <a:rPr lang="zh-CN" altLang="en-US"/>
              <a:t>日</a:t>
            </a:r>
            <a:endParaRPr lang="zh-CN" altLang="en-US"/>
          </a:p>
        </p:txBody>
      </p:sp>
      <p:sp>
        <p:nvSpPr>
          <p:cNvPr id="157" name="椭圆 7"/>
          <p:cNvSpPr/>
          <p:nvPr/>
        </p:nvSpPr>
        <p:spPr>
          <a:xfrm>
            <a:off x="1588485" y="-1160759"/>
            <a:ext cx="9254082" cy="9213378"/>
          </a:xfrm>
          <a:prstGeom prst="ellipse">
            <a:avLst/>
          </a:prstGeom>
          <a:ln w="12700">
            <a:solidFill>
              <a:srgbClr val="404040"/>
            </a:solidFill>
            <a:miter/>
          </a:ln>
        </p:spPr>
        <p:txBody>
          <a:bodyPr lIns="45719" rIns="45719" anchor="ctr"/>
          <a:lstStyle/>
          <a:p>
            <a:pPr algn="ctr">
              <a:defRPr>
                <a:solidFill>
                  <a:srgbClr val="FFFFFF"/>
                </a:solidFill>
              </a:defRPr>
            </a:pPr>
          </a:p>
        </p:txBody>
      </p:sp>
      <p:grpSp>
        <p:nvGrpSpPr>
          <p:cNvPr id="160" name="组合 8"/>
          <p:cNvGrpSpPr/>
          <p:nvPr/>
        </p:nvGrpSpPr>
        <p:grpSpPr>
          <a:xfrm>
            <a:off x="2063110" y="930359"/>
            <a:ext cx="8065771" cy="5446340"/>
            <a:chOff x="0" y="0"/>
            <a:chExt cx="8065769" cy="5446338"/>
          </a:xfrm>
        </p:grpSpPr>
        <p:sp>
          <p:nvSpPr>
            <p:cNvPr id="158" name="椭圆 9"/>
            <p:cNvSpPr/>
            <p:nvPr/>
          </p:nvSpPr>
          <p:spPr>
            <a:xfrm>
              <a:off x="-1" y="0"/>
              <a:ext cx="340939" cy="340939"/>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59" name="椭圆 10"/>
            <p:cNvSpPr/>
            <p:nvPr/>
          </p:nvSpPr>
          <p:spPr>
            <a:xfrm>
              <a:off x="7724831" y="5105400"/>
              <a:ext cx="340939" cy="340939"/>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161" name="自由: 形状 34"/>
          <p:cNvSpPr/>
          <p:nvPr/>
        </p:nvSpPr>
        <p:spPr>
          <a:xfrm rot="2700000">
            <a:off x="6145376" y="5876945"/>
            <a:ext cx="140301" cy="140301"/>
          </a:xfrm>
          <a:custGeom>
            <a:avLst/>
            <a:gdLst/>
            <a:ahLst/>
            <a:cxnLst>
              <a:cxn ang="0">
                <a:pos x="wd2" y="hd2"/>
              </a:cxn>
              <a:cxn ang="5400000">
                <a:pos x="wd2" y="hd2"/>
              </a:cxn>
              <a:cxn ang="10800000">
                <a:pos x="wd2" y="hd2"/>
              </a:cxn>
              <a:cxn ang="16200000">
                <a:pos x="wd2" y="hd2"/>
              </a:cxn>
            </a:cxnLst>
            <a:rect l="0" t="0" r="r" b="b"/>
            <a:pathLst>
              <a:path w="21600" h="21600" extrusionOk="0">
                <a:moveTo>
                  <a:pt x="17900" y="0"/>
                </a:moveTo>
                <a:lnTo>
                  <a:pt x="21600" y="0"/>
                </a:lnTo>
                <a:lnTo>
                  <a:pt x="21600" y="21600"/>
                </a:lnTo>
                <a:lnTo>
                  <a:pt x="0" y="21600"/>
                </a:lnTo>
                <a:lnTo>
                  <a:pt x="0" y="17697"/>
                </a:lnTo>
                <a:lnTo>
                  <a:pt x="17900" y="17697"/>
                </a:lnTo>
                <a:close/>
              </a:path>
            </a:pathLst>
          </a:custGeom>
          <a:solidFill>
            <a:schemeClr val="accent2"/>
          </a:solidFill>
          <a:ln w="12700">
            <a:miter lim="400000"/>
          </a:ln>
        </p:spPr>
        <p:txBody>
          <a:bodyPr lIns="45719" rIns="45719" anchor="ctr"/>
          <a:lstStyle/>
          <a:p>
            <a:pPr algn="ctr">
              <a:defRPr>
                <a:solidFill>
                  <a:srgbClr val="FFFFFF"/>
                </a:solidFill>
              </a:defRPr>
            </a:pPr>
          </a:p>
        </p:txBody>
      </p:sp>
    </p:spTree>
  </p:cSld>
  <p:clrMapOvr>
    <a:masterClrMapping/>
  </p:clrMapOvr>
  <p:transition spd="med"/>
  <p:timing>
    <p:tnLst>
      <p:par>
        <p:cTn id="1" dur="indefinite" restart="never" fill="hold" nodeType="tmRoot"/>
      </p:par>
    </p:tnLst>
    <p:bldLst>
      <p:bldP spid="160" grpId="1" animBg="1" advAuto="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Slide Number Placeholder 3"/>
          <p:cNvSpPr txBox="1"/>
          <p:nvPr>
            <p:ph type="sldNum" sz="quarter" idx="2"/>
          </p:nvPr>
        </p:nvSpPr>
        <p:spPr>
          <a:xfrm>
            <a:off x="11577955" y="470218"/>
            <a:ext cx="198755" cy="153670"/>
          </a:xfrm>
          <a:prstGeom prst="rect">
            <a:avLst/>
          </a:prstGeom>
        </p:spPr>
        <p:txBody>
          <a:bodyPr wrap="square"/>
          <a:lstStyle>
            <a:lvl1pPr>
              <a:defRPr>
                <a:latin typeface="Arial" panose="020B0604020202020204"/>
                <a:ea typeface="Arial" panose="020B0604020202020204"/>
                <a:cs typeface="Arial" panose="020B0604020202020204"/>
                <a:sym typeface="Arial" panose="020B0604020202020204"/>
              </a:defRPr>
            </a:lvl1pPr>
          </a:lstStyle>
          <a:p>
            <a:pPr algn="ctr"/>
            <a:fld id="{9A0DB2DC-4C9A-4742-B13C-FB6460FD3503}" type="slidenum">
              <a:rPr>
                <a:latin typeface="Lato"/>
                <a:ea typeface="Lato"/>
                <a:cs typeface="Lato"/>
              </a:rPr>
            </a:fld>
            <a:endParaRPr>
              <a:latin typeface="Lato"/>
              <a:ea typeface="Lato"/>
              <a:cs typeface="Lato"/>
            </a:endParaRPr>
          </a:p>
        </p:txBody>
      </p:sp>
      <p:grpSp>
        <p:nvGrpSpPr>
          <p:cNvPr id="3" name="组合 2"/>
          <p:cNvGrpSpPr/>
          <p:nvPr/>
        </p:nvGrpSpPr>
        <p:grpSpPr>
          <a:xfrm>
            <a:off x="888365" y="1837055"/>
            <a:ext cx="4559036" cy="3383881"/>
            <a:chOff x="1774" y="2911"/>
            <a:chExt cx="4533" cy="3252"/>
          </a:xfrm>
        </p:grpSpPr>
        <p:sp>
          <p:nvSpPr>
            <p:cNvPr id="348" name="Text Placeholder 33"/>
            <p:cNvSpPr txBox="1"/>
            <p:nvPr/>
          </p:nvSpPr>
          <p:spPr>
            <a:xfrm>
              <a:off x="2790" y="3148"/>
              <a:ext cx="3517" cy="266"/>
            </a:xfrm>
            <a:prstGeom prst="rect">
              <a:avLst/>
            </a:prstGeom>
            <a:ln w="12700">
              <a:miter lim="400000"/>
            </a:ln>
          </p:spPr>
          <p:txBody>
            <a:bodyPr lIns="0" tIns="0" rIns="0" bIns="0">
              <a:spAutoFit/>
            </a:bodyPr>
            <a:lstStyle>
              <a:lvl1pPr defTabSz="685800">
                <a:lnSpc>
                  <a:spcPct val="90000"/>
                </a:lnSpc>
                <a:spcBef>
                  <a:spcPts val="700"/>
                </a:spcBef>
                <a:defRPr sz="1600">
                  <a:solidFill>
                    <a:schemeClr val="accent2"/>
                  </a:solidFill>
                </a:defRPr>
              </a:lvl1pPr>
            </a:lstStyle>
            <a:p>
              <a:pPr>
                <a:defRPr>
                  <a:latin typeface="Arial" panose="020B0604020202020204"/>
                  <a:ea typeface="Arial" panose="020B0604020202020204"/>
                  <a:cs typeface="Arial" panose="020B0604020202020204"/>
                  <a:sym typeface="Arial" panose="020B0604020202020204"/>
                </a:defRPr>
              </a:pPr>
              <a:r>
                <a:rPr lang="zh-CN" sz="2000" b="1">
                  <a:latin typeface="微软雅黑" panose="020B0503020204020204" charset="-122"/>
                  <a:ea typeface="微软雅黑" panose="020B0503020204020204" charset="-122"/>
                  <a:cs typeface="微软雅黑" panose="020B0503020204020204" charset="-122"/>
                  <a:sym typeface="微软雅黑" panose="020B0503020204020204" charset="-122"/>
                </a:rPr>
                <a:t>数据采集</a:t>
              </a:r>
              <a:endParaRPr lang="zh-CN" sz="2000" b="1">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49" name="Oval 117"/>
            <p:cNvSpPr/>
            <p:nvPr/>
          </p:nvSpPr>
          <p:spPr>
            <a:xfrm>
              <a:off x="1774" y="2911"/>
              <a:ext cx="822" cy="770"/>
            </a:xfrm>
            <a:prstGeom prst="ellipse">
              <a:avLst/>
            </a:prstGeom>
            <a:solidFill>
              <a:schemeClr val="accent1"/>
            </a:solidFill>
            <a:ln w="12700">
              <a:miter lim="400000"/>
            </a:ln>
          </p:spPr>
          <p:txBody>
            <a:bodyPr lIns="45719" rIns="45719" anchor="ctr"/>
            <a:lstStyle/>
            <a:p>
              <a:pPr algn="ctr">
                <a:defRPr sz="1600">
                  <a:solidFill>
                    <a:srgbClr val="FFFFFF"/>
                  </a:solidFill>
                  <a:latin typeface="Arial" panose="020B0604020202020204"/>
                  <a:ea typeface="Arial" panose="020B0604020202020204"/>
                  <a:cs typeface="Arial" panose="020B0604020202020204"/>
                  <a:sym typeface="Arial" panose="020B0604020202020204"/>
                </a:defRPr>
              </a:pPr>
              <a:endParaRPr sz="1800"/>
            </a:p>
          </p:txBody>
        </p:sp>
        <p:sp>
          <p:nvSpPr>
            <p:cNvPr id="350" name="Text Placeholder 33"/>
            <p:cNvSpPr txBox="1"/>
            <p:nvPr/>
          </p:nvSpPr>
          <p:spPr>
            <a:xfrm>
              <a:off x="1798" y="4034"/>
              <a:ext cx="4477" cy="2129"/>
            </a:xfrm>
            <a:prstGeom prst="rect">
              <a:avLst/>
            </a:prstGeom>
            <a:ln w="12700">
              <a:miter lim="400000"/>
            </a:ln>
          </p:spPr>
          <p:txBody>
            <a:bodyPr lIns="0" tIns="0" rIns="0" bIns="0">
              <a:spAutoFit/>
            </a:bodyPr>
            <a:lstStyle>
              <a:lvl1pPr defTabSz="685800">
                <a:lnSpc>
                  <a:spcPct val="130000"/>
                </a:lnSpc>
                <a:defRPr sz="1100">
                  <a:solidFill>
                    <a:srgbClr val="595959"/>
                  </a:solidFill>
                  <a:latin typeface="Arial" panose="020B0604020202020204"/>
                  <a:ea typeface="Arial" panose="020B0604020202020204"/>
                  <a:cs typeface="Arial" panose="020B0604020202020204"/>
                  <a:sym typeface="Arial" panose="020B0604020202020204"/>
                </a:defRPr>
              </a:lvl1pPr>
            </a:lstStyle>
            <a:p>
              <a:pPr marL="171450" indent="-171450">
                <a:lnSpc>
                  <a:spcPct val="200000"/>
                </a:lnSpc>
                <a:buFont typeface="Wingdings" panose="05000000000000000000" charset="0"/>
                <a:buChar char="Ø"/>
              </a:pPr>
              <a:r>
                <a:rPr lang="zh-CN" sz="1800">
                  <a:solidFill>
                    <a:schemeClr val="tx1"/>
                  </a:solidFill>
                  <a:latin typeface="微软雅黑" panose="020B0503020204020204" charset="-122"/>
                  <a:ea typeface="微软雅黑" panose="020B0503020204020204" charset="-122"/>
                </a:rPr>
                <a:t>通过政府部门、网络资源等渠道获取</a:t>
              </a:r>
              <a:r>
                <a:rPr lang="zh-CN" sz="1800">
                  <a:solidFill>
                    <a:schemeClr val="tx1"/>
                  </a:solidFill>
                  <a:latin typeface="微软雅黑" panose="020B0503020204020204" charset="-122"/>
                  <a:ea typeface="微软雅黑" panose="020B0503020204020204" charset="-122"/>
                  <a:sym typeface="+mn-ea"/>
                </a:rPr>
                <a:t>不同视角、不同地区、不同时间的</a:t>
              </a:r>
              <a:r>
                <a:rPr lang="zh-CN" sz="1800">
                  <a:solidFill>
                    <a:schemeClr val="tx1"/>
                  </a:solidFill>
                  <a:latin typeface="微软雅黑" panose="020B0503020204020204" charset="-122"/>
                  <a:ea typeface="微软雅黑" panose="020B0503020204020204" charset="-122"/>
                </a:rPr>
                <a:t>街道景象；</a:t>
              </a:r>
              <a:endParaRPr lang="zh-CN" sz="1800">
                <a:solidFill>
                  <a:schemeClr val="tx1"/>
                </a:solidFill>
                <a:latin typeface="微软雅黑" panose="020B0503020204020204" charset="-122"/>
                <a:ea typeface="微软雅黑" panose="020B0503020204020204" charset="-122"/>
              </a:endParaRPr>
            </a:p>
            <a:p>
              <a:pPr marL="171450" indent="-171450">
                <a:lnSpc>
                  <a:spcPct val="200000"/>
                </a:lnSpc>
                <a:buFont typeface="Wingdings" panose="05000000000000000000" charset="0"/>
                <a:buChar char="Ø"/>
              </a:pPr>
              <a:r>
                <a:rPr lang="zh-CN" sz="1800">
                  <a:solidFill>
                    <a:schemeClr val="tx1"/>
                  </a:solidFill>
                  <a:latin typeface="微软雅黑" panose="020B0503020204020204" charset="-122"/>
                  <a:ea typeface="微软雅黑" panose="020B0503020204020204" charset="-122"/>
                </a:rPr>
                <a:t>对于数据集不平衡问题利用计算机仿真技术进行扩充</a:t>
              </a:r>
              <a:endParaRPr lang="zh-CN" sz="1800">
                <a:solidFill>
                  <a:schemeClr val="tx1"/>
                </a:solidFill>
                <a:latin typeface="微软雅黑" panose="020B0503020204020204" charset="-122"/>
                <a:ea typeface="微软雅黑" panose="020B0503020204020204" charset="-122"/>
              </a:endParaRPr>
            </a:p>
          </p:txBody>
        </p:sp>
      </p:grpSp>
      <p:grpSp>
        <p:nvGrpSpPr>
          <p:cNvPr id="2" name="组合 1"/>
          <p:cNvGrpSpPr/>
          <p:nvPr/>
        </p:nvGrpSpPr>
        <p:grpSpPr>
          <a:xfrm>
            <a:off x="6498590" y="1837055"/>
            <a:ext cx="4352925" cy="3670141"/>
            <a:chOff x="12758" y="2911"/>
            <a:chExt cx="4533" cy="3766"/>
          </a:xfrm>
        </p:grpSpPr>
        <p:sp>
          <p:nvSpPr>
            <p:cNvPr id="352" name="Text Placeholder 33"/>
            <p:cNvSpPr txBox="1"/>
            <p:nvPr/>
          </p:nvSpPr>
          <p:spPr>
            <a:xfrm>
              <a:off x="13774" y="3148"/>
              <a:ext cx="3517" cy="284"/>
            </a:xfrm>
            <a:prstGeom prst="rect">
              <a:avLst/>
            </a:prstGeom>
            <a:ln w="12700">
              <a:miter lim="400000"/>
            </a:ln>
          </p:spPr>
          <p:txBody>
            <a:bodyPr lIns="0" tIns="0" rIns="0" bIns="0">
              <a:spAutoFit/>
            </a:bodyPr>
            <a:lstStyle>
              <a:lvl1pPr defTabSz="685800">
                <a:lnSpc>
                  <a:spcPct val="90000"/>
                </a:lnSpc>
                <a:spcBef>
                  <a:spcPts val="700"/>
                </a:spcBef>
                <a:defRPr sz="1600">
                  <a:solidFill>
                    <a:schemeClr val="accent2"/>
                  </a:solidFill>
                </a:defRPr>
              </a:lvl1pPr>
            </a:lstStyle>
            <a:p>
              <a:pPr>
                <a:defRPr>
                  <a:latin typeface="Arial" panose="020B0604020202020204"/>
                  <a:ea typeface="Arial" panose="020B0604020202020204"/>
                  <a:cs typeface="Arial" panose="020B0604020202020204"/>
                  <a:sym typeface="Arial" panose="020B0604020202020204"/>
                </a:defRPr>
              </a:pPr>
              <a:r>
                <a:rPr sz="2000" b="1">
                  <a:latin typeface="微软雅黑" panose="020B0503020204020204" charset="-122"/>
                  <a:ea typeface="微软雅黑" panose="020B0503020204020204" charset="-122"/>
                  <a:cs typeface="微软雅黑" panose="020B0503020204020204" charset="-122"/>
                  <a:sym typeface="微软雅黑" panose="020B0503020204020204" charset="-122"/>
                </a:rPr>
                <a:t>数据</a:t>
              </a:r>
              <a:r>
                <a:rPr lang="zh-CN" sz="2000" b="1">
                  <a:latin typeface="微软雅黑" panose="020B0503020204020204" charset="-122"/>
                  <a:ea typeface="微软雅黑" panose="020B0503020204020204" charset="-122"/>
                  <a:cs typeface="微软雅黑" panose="020B0503020204020204" charset="-122"/>
                  <a:sym typeface="微软雅黑" panose="020B0503020204020204" charset="-122"/>
                </a:rPr>
                <a:t>预处理</a:t>
              </a:r>
              <a:endParaRPr lang="zh-CN" sz="2000" b="1">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53" name="Oval 121"/>
            <p:cNvSpPr/>
            <p:nvPr/>
          </p:nvSpPr>
          <p:spPr>
            <a:xfrm>
              <a:off x="12758" y="2911"/>
              <a:ext cx="822" cy="822"/>
            </a:xfrm>
            <a:prstGeom prst="ellipse">
              <a:avLst/>
            </a:prstGeom>
            <a:solidFill>
              <a:schemeClr val="accent1"/>
            </a:solidFill>
            <a:ln w="12700">
              <a:miter lim="400000"/>
            </a:ln>
          </p:spPr>
          <p:txBody>
            <a:bodyPr lIns="45719" rIns="45719" anchor="ctr"/>
            <a:lstStyle/>
            <a:p>
              <a:pPr algn="ctr">
                <a:defRPr sz="1600">
                  <a:solidFill>
                    <a:srgbClr val="FFFFFF"/>
                  </a:solidFill>
                  <a:latin typeface="Arial" panose="020B0604020202020204"/>
                  <a:ea typeface="Arial" panose="020B0604020202020204"/>
                  <a:cs typeface="Arial" panose="020B0604020202020204"/>
                  <a:sym typeface="Arial" panose="020B0604020202020204"/>
                </a:defRPr>
              </a:pPr>
              <a:endParaRPr sz="1800"/>
            </a:p>
          </p:txBody>
        </p:sp>
        <p:sp>
          <p:nvSpPr>
            <p:cNvPr id="354" name="Text Placeholder 33"/>
            <p:cNvSpPr txBox="1"/>
            <p:nvPr/>
          </p:nvSpPr>
          <p:spPr>
            <a:xfrm>
              <a:off x="12782" y="4034"/>
              <a:ext cx="4477" cy="2643"/>
            </a:xfrm>
            <a:prstGeom prst="rect">
              <a:avLst/>
            </a:prstGeom>
            <a:ln w="12700">
              <a:miter lim="400000"/>
            </a:ln>
          </p:spPr>
          <p:txBody>
            <a:bodyPr lIns="0" tIns="0" rIns="0" bIns="0">
              <a:spAutoFit/>
            </a:bodyPr>
            <a:lstStyle>
              <a:lvl1pPr defTabSz="685800">
                <a:lnSpc>
                  <a:spcPct val="130000"/>
                </a:lnSpc>
                <a:defRPr sz="1100">
                  <a:solidFill>
                    <a:srgbClr val="595959"/>
                  </a:solidFill>
                  <a:latin typeface="Arial" panose="020B0604020202020204"/>
                  <a:ea typeface="Arial" panose="020B0604020202020204"/>
                  <a:cs typeface="Arial" panose="020B0604020202020204"/>
                  <a:sym typeface="Arial" panose="020B0604020202020204"/>
                </a:defRPr>
              </a:lvl1pPr>
            </a:lstStyle>
            <a:p>
              <a:pPr marL="171450" indent="-171450" algn="l">
                <a:lnSpc>
                  <a:spcPct val="200000"/>
                </a:lnSpc>
                <a:buFont typeface="Wingdings" panose="05000000000000000000" charset="0"/>
                <a:buChar char="Ø"/>
              </a:pPr>
              <a:r>
                <a:rPr lang="zh-CN" sz="1800">
                  <a:solidFill>
                    <a:schemeClr val="tx1"/>
                  </a:solidFill>
                  <a:latin typeface="微软雅黑" panose="020B0503020204020204" charset="-122"/>
                  <a:ea typeface="微软雅黑" panose="020B0503020204020204" charset="-122"/>
                </a:rPr>
                <a:t>图片预处理以适应神经网络输入端的需求；</a:t>
              </a:r>
              <a:endParaRPr lang="zh-CN" sz="1800">
                <a:solidFill>
                  <a:schemeClr val="tx1"/>
                </a:solidFill>
                <a:latin typeface="微软雅黑" panose="020B0503020204020204" charset="-122"/>
                <a:ea typeface="微软雅黑" panose="020B0503020204020204" charset="-122"/>
              </a:endParaRPr>
            </a:p>
            <a:p>
              <a:pPr marL="171450" indent="-171450" algn="l">
                <a:lnSpc>
                  <a:spcPct val="200000"/>
                </a:lnSpc>
                <a:buFont typeface="Wingdings" panose="05000000000000000000" charset="0"/>
                <a:buChar char="Ø"/>
              </a:pPr>
              <a:r>
                <a:rPr lang="zh-CN" sz="1800">
                  <a:solidFill>
                    <a:schemeClr val="tx1"/>
                  </a:solidFill>
                  <a:latin typeface="微软雅黑" panose="020B0503020204020204" charset="-122"/>
                  <a:ea typeface="微软雅黑" panose="020B0503020204020204" charset="-122"/>
                </a:rPr>
                <a:t>去除损坏数据、不完整数据、无关数据；</a:t>
              </a:r>
              <a:endParaRPr lang="zh-CN" sz="1800">
                <a:solidFill>
                  <a:schemeClr val="tx1"/>
                </a:solidFill>
                <a:latin typeface="微软雅黑" panose="020B0503020204020204" charset="-122"/>
                <a:ea typeface="微软雅黑" panose="020B0503020204020204" charset="-122"/>
              </a:endParaRPr>
            </a:p>
            <a:p>
              <a:pPr marL="171450" indent="-171450" algn="l">
                <a:lnSpc>
                  <a:spcPct val="200000"/>
                </a:lnSpc>
                <a:buFont typeface="Wingdings" panose="05000000000000000000" charset="0"/>
                <a:buChar char="Ø"/>
              </a:pPr>
              <a:r>
                <a:rPr lang="zh-CN" sz="1800">
                  <a:solidFill>
                    <a:schemeClr val="tx1"/>
                  </a:solidFill>
                  <a:latin typeface="微软雅黑" panose="020B0503020204020204" charset="-122"/>
                  <a:ea typeface="微软雅黑" panose="020B0503020204020204" charset="-122"/>
                </a:rPr>
                <a:t>对每个图像进行标注；</a:t>
              </a:r>
              <a:endParaRPr lang="zh-CN" sz="1800">
                <a:solidFill>
                  <a:schemeClr val="tx1"/>
                </a:solidFill>
                <a:latin typeface="微软雅黑" panose="020B0503020204020204" charset="-122"/>
                <a:ea typeface="微软雅黑" panose="020B0503020204020204" charset="-122"/>
              </a:endParaRPr>
            </a:p>
            <a:p>
              <a:pPr marL="171450" indent="-171450" algn="l">
                <a:buFont typeface="Wingdings" panose="05000000000000000000" charset="0"/>
                <a:buChar char="Ø"/>
              </a:pPr>
              <a:endParaRPr lang="zh-CN" sz="1800">
                <a:solidFill>
                  <a:schemeClr val="tx1"/>
                </a:solidFill>
                <a:latin typeface="微软雅黑" panose="020B0503020204020204" charset="-122"/>
                <a:ea typeface="微软雅黑" panose="020B0503020204020204" charset="-122"/>
              </a:endParaRPr>
            </a:p>
          </p:txBody>
        </p:sp>
      </p:grpSp>
      <p:sp>
        <p:nvSpPr>
          <p:cNvPr id="362" name="文本占位符 17"/>
          <p:cNvSpPr txBox="1"/>
          <p:nvPr/>
        </p:nvSpPr>
        <p:spPr>
          <a:xfrm>
            <a:off x="292832" y="470707"/>
            <a:ext cx="3817475" cy="534035"/>
          </a:xfrm>
          <a:prstGeom prst="rect">
            <a:avLst/>
          </a:prstGeom>
          <a:ln w="12700">
            <a:miter lim="400000"/>
          </a:ln>
        </p:spPr>
        <p:txBody>
          <a:bodyPr lIns="45719" rIns="45719">
            <a:spAutoFit/>
          </a:bodyPr>
          <a:lstStyle>
            <a:lvl1pPr>
              <a:lnSpc>
                <a:spcPct val="90000"/>
              </a:lnSpc>
              <a:spcBef>
                <a:spcPts val="1000"/>
              </a:spcBef>
              <a:defRPr sz="2000"/>
            </a:lvl1pPr>
          </a:lstStyle>
          <a:p>
            <a:pPr>
              <a:defRPr>
                <a:latin typeface="Arial" panose="020B0604020202020204"/>
                <a:ea typeface="Arial" panose="020B0604020202020204"/>
                <a:cs typeface="Arial" panose="020B0604020202020204"/>
                <a:sym typeface="Arial" panose="020B0604020202020204"/>
              </a:defRPr>
            </a:pPr>
            <a:r>
              <a:rPr lang="zh-CN" sz="3200" b="1">
                <a:latin typeface="微软雅黑" panose="020B0503020204020204" charset="-122"/>
                <a:ea typeface="微软雅黑" panose="020B0503020204020204" charset="-122"/>
                <a:cs typeface="微软雅黑" panose="020B0503020204020204" charset="-122"/>
                <a:sym typeface="微软雅黑" panose="020B0503020204020204" charset="-122"/>
              </a:rPr>
              <a:t>研究方案</a:t>
            </a:r>
            <a:endParaRPr lang="zh-CN" sz="3200" b="1">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73" name="4"/>
          <p:cNvSpPr txBox="1"/>
          <p:nvPr/>
        </p:nvSpPr>
        <p:spPr>
          <a:xfrm>
            <a:off x="1049020" y="1854518"/>
            <a:ext cx="505460" cy="767080"/>
          </a:xfrm>
          <a:prstGeom prst="rect">
            <a:avLst/>
          </a:prstGeom>
          <a:noFill/>
          <a:ln w="12700" cap="flat">
            <a:noFill/>
            <a:miter lim="400000"/>
          </a:ln>
          <a:effectLst/>
        </p:spPr>
        <p:txBody>
          <a:bodyPr wrap="square" lIns="45719" tIns="45719" rIns="45719" bIns="45719" numCol="1" anchor="ctr">
            <a:spAutoFit/>
          </a:bodyPr>
          <a:lstStyle>
            <a:lvl1pPr algn="ctr">
              <a:defRPr sz="8000">
                <a:solidFill>
                  <a:srgbClr val="FFFFFF"/>
                </a:solidFill>
              </a:defRPr>
            </a:lvl1pPr>
          </a:lstStyle>
          <a:p>
            <a:r>
              <a:rPr lang="en-US" sz="4400" b="1">
                <a:latin typeface="Times New Roman" panose="02020603050405020304" charset="0"/>
                <a:cs typeface="Times New Roman" panose="02020603050405020304" charset="0"/>
              </a:rPr>
              <a:t>1</a:t>
            </a:r>
            <a:endParaRPr lang="en-US" sz="4400" b="1">
              <a:latin typeface="Times New Roman" panose="02020603050405020304" charset="0"/>
              <a:cs typeface="Times New Roman" panose="02020603050405020304" charset="0"/>
            </a:endParaRPr>
          </a:p>
        </p:txBody>
      </p:sp>
      <p:sp>
        <p:nvSpPr>
          <p:cNvPr id="5" name="4"/>
          <p:cNvSpPr txBox="1"/>
          <p:nvPr/>
        </p:nvSpPr>
        <p:spPr>
          <a:xfrm>
            <a:off x="6640830" y="1871028"/>
            <a:ext cx="505460" cy="767080"/>
          </a:xfrm>
          <a:prstGeom prst="rect">
            <a:avLst/>
          </a:prstGeom>
          <a:noFill/>
          <a:ln w="12700" cap="flat">
            <a:noFill/>
            <a:miter lim="400000"/>
          </a:ln>
          <a:effectLst/>
        </p:spPr>
        <p:txBody>
          <a:bodyPr wrap="square" lIns="45719" tIns="45719" rIns="45719" bIns="45719" numCol="1" anchor="ctr">
            <a:spAutoFit/>
          </a:bodyPr>
          <a:lstStyle>
            <a:lvl1pPr algn="ctr">
              <a:defRPr sz="8000">
                <a:solidFill>
                  <a:srgbClr val="FFFFFF"/>
                </a:solidFill>
              </a:defRPr>
            </a:lvl1pPr>
          </a:lstStyle>
          <a:p>
            <a:r>
              <a:rPr lang="en-US" sz="4400" b="1">
                <a:latin typeface="Times New Roman" panose="02020603050405020304" charset="0"/>
                <a:cs typeface="Times New Roman" panose="02020603050405020304" charset="0"/>
              </a:rPr>
              <a:t>2</a:t>
            </a:r>
            <a:endParaRPr lang="en-US" sz="4400" b="1">
              <a:latin typeface="Times New Roman" panose="02020603050405020304" charset="0"/>
              <a:cs typeface="Times New Roman" panose="02020603050405020304" charset="0"/>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灯片编号占位符 1"/>
          <p:cNvSpPr txBox="1"/>
          <p:nvPr>
            <p:ph type="sldNum" sz="quarter" idx="2"/>
          </p:nvPr>
        </p:nvSpPr>
        <p:spPr>
          <a:xfrm>
            <a:off x="11513820" y="445770"/>
            <a:ext cx="221615" cy="153670"/>
          </a:xfrm>
          <a:prstGeom prst="rect">
            <a:avLst/>
          </a:prstGeom>
        </p:spPr>
        <p:txBody>
          <a:bodyPr wrap="square"/>
          <a:lstStyle/>
          <a:p>
            <a:fld id="{86CB4B4D-7CA3-9044-876B-883B54F8677D}" type="slidenum">
              <a:rPr/>
            </a:fld>
            <a:endParaRPr/>
          </a:p>
        </p:txBody>
      </p:sp>
      <p:sp>
        <p:nvSpPr>
          <p:cNvPr id="387" name="文本占位符 17"/>
          <p:cNvSpPr txBox="1"/>
          <p:nvPr/>
        </p:nvSpPr>
        <p:spPr>
          <a:xfrm>
            <a:off x="252192" y="445942"/>
            <a:ext cx="3817475" cy="534035"/>
          </a:xfrm>
          <a:prstGeom prst="rect">
            <a:avLst/>
          </a:prstGeom>
          <a:ln w="12700">
            <a:miter lim="400000"/>
          </a:ln>
        </p:spPr>
        <p:txBody>
          <a:bodyPr lIns="45719" rIns="45719">
            <a:spAutoFit/>
          </a:bodyPr>
          <a:lstStyle>
            <a:lvl1pPr>
              <a:lnSpc>
                <a:spcPct val="90000"/>
              </a:lnSpc>
              <a:spcBef>
                <a:spcPts val="1000"/>
              </a:spcBef>
              <a:defRPr sz="2000"/>
            </a:lvl1pPr>
          </a:lstStyle>
          <a:p>
            <a:pPr>
              <a:defRPr>
                <a:latin typeface="Arial" panose="020B0604020202020204"/>
                <a:ea typeface="Arial" panose="020B0604020202020204"/>
                <a:cs typeface="Arial" panose="020B0604020202020204"/>
                <a:sym typeface="Arial" panose="020B0604020202020204"/>
              </a:defRPr>
            </a:pPr>
            <a:r>
              <a:rPr lang="zh-CN" sz="3200" b="1">
                <a:latin typeface="微软雅黑" panose="020B0503020204020204" charset="-122"/>
                <a:ea typeface="微软雅黑" panose="020B0503020204020204" charset="-122"/>
                <a:cs typeface="微软雅黑" panose="020B0503020204020204" charset="-122"/>
                <a:sym typeface="微软雅黑" panose="020B0503020204020204" charset="-122"/>
              </a:rPr>
              <a:t>研究方案</a:t>
            </a:r>
            <a:endParaRPr lang="zh-CN" sz="3200" b="1">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3" name="组合 2"/>
          <p:cNvGrpSpPr/>
          <p:nvPr/>
        </p:nvGrpSpPr>
        <p:grpSpPr>
          <a:xfrm rot="0">
            <a:off x="1081405" y="1533525"/>
            <a:ext cx="4526915" cy="3383710"/>
            <a:chOff x="1774" y="2911"/>
            <a:chExt cx="4501" cy="3252"/>
          </a:xfrm>
        </p:grpSpPr>
        <p:sp>
          <p:nvSpPr>
            <p:cNvPr id="348" name="Text Placeholder 33"/>
            <p:cNvSpPr txBox="1"/>
            <p:nvPr/>
          </p:nvSpPr>
          <p:spPr>
            <a:xfrm>
              <a:off x="2758" y="3179"/>
              <a:ext cx="3517" cy="266"/>
            </a:xfrm>
            <a:prstGeom prst="rect">
              <a:avLst/>
            </a:prstGeom>
            <a:ln w="12700">
              <a:miter lim="400000"/>
            </a:ln>
          </p:spPr>
          <p:txBody>
            <a:bodyPr lIns="0" tIns="0" rIns="0" bIns="0">
              <a:spAutoFit/>
            </a:bodyPr>
            <a:lstStyle>
              <a:lvl1pPr defTabSz="685800">
                <a:lnSpc>
                  <a:spcPct val="90000"/>
                </a:lnSpc>
                <a:spcBef>
                  <a:spcPts val="700"/>
                </a:spcBef>
                <a:defRPr sz="1600">
                  <a:solidFill>
                    <a:schemeClr val="accent2"/>
                  </a:solidFill>
                </a:defRPr>
              </a:lvl1pPr>
            </a:lstStyle>
            <a:p>
              <a:pPr>
                <a:defRPr>
                  <a:latin typeface="Arial" panose="020B0604020202020204"/>
                  <a:ea typeface="Arial" panose="020B0604020202020204"/>
                  <a:cs typeface="Arial" panose="020B0604020202020204"/>
                  <a:sym typeface="Arial" panose="020B0604020202020204"/>
                </a:defRPr>
              </a:pPr>
              <a:r>
                <a:rPr lang="zh-CN" sz="2000" b="1">
                  <a:latin typeface="微软雅黑" panose="020B0503020204020204" charset="-122"/>
                  <a:ea typeface="微软雅黑" panose="020B0503020204020204" charset="-122"/>
                  <a:cs typeface="微软雅黑" panose="020B0503020204020204" charset="-122"/>
                  <a:sym typeface="微软雅黑" panose="020B0503020204020204" charset="-122"/>
                </a:rPr>
                <a:t>模型建立与优化</a:t>
              </a:r>
              <a:endParaRPr lang="zh-CN" sz="2000" b="1">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49" name="Oval 117"/>
            <p:cNvSpPr/>
            <p:nvPr/>
          </p:nvSpPr>
          <p:spPr>
            <a:xfrm>
              <a:off x="1774" y="2911"/>
              <a:ext cx="786" cy="770"/>
            </a:xfrm>
            <a:prstGeom prst="ellipse">
              <a:avLst/>
            </a:prstGeom>
            <a:solidFill>
              <a:schemeClr val="accent1"/>
            </a:solidFill>
            <a:ln w="12700">
              <a:miter lim="400000"/>
            </a:ln>
          </p:spPr>
          <p:txBody>
            <a:bodyPr lIns="45719" rIns="45719" anchor="ctr"/>
            <a:lstStyle/>
            <a:p>
              <a:pPr algn="ctr">
                <a:defRPr sz="1600">
                  <a:solidFill>
                    <a:srgbClr val="FFFFFF"/>
                  </a:solidFill>
                  <a:latin typeface="Arial" panose="020B0604020202020204"/>
                  <a:ea typeface="Arial" panose="020B0604020202020204"/>
                  <a:cs typeface="Arial" panose="020B0604020202020204"/>
                  <a:sym typeface="Arial" panose="020B0604020202020204"/>
                </a:defRPr>
              </a:pPr>
            </a:p>
          </p:txBody>
        </p:sp>
        <p:sp>
          <p:nvSpPr>
            <p:cNvPr id="350" name="Text Placeholder 33"/>
            <p:cNvSpPr txBox="1"/>
            <p:nvPr/>
          </p:nvSpPr>
          <p:spPr>
            <a:xfrm>
              <a:off x="1798" y="4034"/>
              <a:ext cx="4477" cy="2129"/>
            </a:xfrm>
            <a:prstGeom prst="rect">
              <a:avLst/>
            </a:prstGeom>
            <a:ln w="12700">
              <a:miter lim="400000"/>
            </a:ln>
          </p:spPr>
          <p:txBody>
            <a:bodyPr lIns="0" tIns="0" rIns="0" bIns="0">
              <a:spAutoFit/>
            </a:bodyPr>
            <a:lstStyle>
              <a:lvl1pPr defTabSz="685800">
                <a:lnSpc>
                  <a:spcPct val="130000"/>
                </a:lnSpc>
                <a:defRPr sz="1100">
                  <a:solidFill>
                    <a:srgbClr val="595959"/>
                  </a:solidFill>
                  <a:latin typeface="Arial" panose="020B0604020202020204"/>
                  <a:ea typeface="Arial" panose="020B0604020202020204"/>
                  <a:cs typeface="Arial" panose="020B0604020202020204"/>
                  <a:sym typeface="Arial" panose="020B0604020202020204"/>
                </a:defRPr>
              </a:lvl1pPr>
            </a:lstStyle>
            <a:p>
              <a:pPr marL="171450" indent="-171450">
                <a:lnSpc>
                  <a:spcPct val="200000"/>
                </a:lnSpc>
                <a:buFont typeface="Wingdings" panose="05000000000000000000" charset="0"/>
                <a:buChar char="Ø"/>
              </a:pPr>
              <a:r>
                <a:rPr lang="zh-CN" sz="1800">
                  <a:solidFill>
                    <a:schemeClr val="tx1"/>
                  </a:solidFill>
                  <a:latin typeface="微软雅黑" panose="020B0503020204020204" charset="-122"/>
                  <a:ea typeface="微软雅黑" panose="020B0503020204020204" charset="-122"/>
                </a:rPr>
                <a:t>根据已有经典模型设计网络架构并利用 </a:t>
              </a:r>
              <a:r>
                <a:rPr lang="en-US" altLang="zh-CN" sz="1800">
                  <a:solidFill>
                    <a:schemeClr val="tx1"/>
                  </a:solidFill>
                  <a:latin typeface="微软雅黑" panose="020B0503020204020204" charset="-122"/>
                  <a:ea typeface="微软雅黑" panose="020B0503020204020204" charset="-122"/>
                </a:rPr>
                <a:t>TensorFlow </a:t>
              </a:r>
              <a:r>
                <a:rPr lang="zh-CN" altLang="en-US" sz="1800">
                  <a:solidFill>
                    <a:schemeClr val="tx1"/>
                  </a:solidFill>
                  <a:latin typeface="微软雅黑" panose="020B0503020204020204" charset="-122"/>
                  <a:ea typeface="微软雅黑" panose="020B0503020204020204" charset="-122"/>
                </a:rPr>
                <a:t>实现；</a:t>
              </a:r>
              <a:endParaRPr lang="zh-CN" altLang="en-US" sz="1800">
                <a:solidFill>
                  <a:schemeClr val="tx1"/>
                </a:solidFill>
                <a:latin typeface="微软雅黑" panose="020B0503020204020204" charset="-122"/>
                <a:ea typeface="微软雅黑" panose="020B0503020204020204" charset="-122"/>
              </a:endParaRPr>
            </a:p>
            <a:p>
              <a:pPr marL="171450" indent="-171450">
                <a:lnSpc>
                  <a:spcPct val="200000"/>
                </a:lnSpc>
                <a:buFont typeface="Wingdings" panose="05000000000000000000" charset="0"/>
                <a:buChar char="Ø"/>
              </a:pPr>
              <a:r>
                <a:rPr lang="zh-CN" sz="1800">
                  <a:solidFill>
                    <a:schemeClr val="tx1"/>
                  </a:solidFill>
                  <a:latin typeface="微软雅黑" panose="020B0503020204020204" charset="-122"/>
                  <a:ea typeface="微软雅黑" panose="020B0503020204020204" charset="-122"/>
                  <a:sym typeface="+mn-ea"/>
                </a:rPr>
                <a:t>根据模型在测试集上的泛化性能，借助辅助分类网络等方式进行优化；</a:t>
              </a:r>
              <a:endParaRPr lang="zh-CN" altLang="en-US" sz="1800">
                <a:solidFill>
                  <a:schemeClr val="tx1"/>
                </a:solidFill>
                <a:latin typeface="微软雅黑" panose="020B0503020204020204" charset="-122"/>
                <a:ea typeface="微软雅黑" panose="020B0503020204020204" charset="-122"/>
                <a:sym typeface="+mn-ea"/>
              </a:endParaRPr>
            </a:p>
          </p:txBody>
        </p:sp>
      </p:grpSp>
      <p:sp>
        <p:nvSpPr>
          <p:cNvPr id="673" name="4"/>
          <p:cNvSpPr txBox="1"/>
          <p:nvPr/>
        </p:nvSpPr>
        <p:spPr>
          <a:xfrm>
            <a:off x="1224280" y="1567498"/>
            <a:ext cx="505460" cy="767080"/>
          </a:xfrm>
          <a:prstGeom prst="rect">
            <a:avLst/>
          </a:prstGeom>
          <a:noFill/>
          <a:ln w="12700" cap="flat">
            <a:noFill/>
            <a:miter lim="400000"/>
          </a:ln>
          <a:effectLst/>
        </p:spPr>
        <p:txBody>
          <a:bodyPr wrap="square" lIns="45719" tIns="45719" rIns="45719" bIns="45719" numCol="1" anchor="ctr">
            <a:spAutoFit/>
          </a:bodyPr>
          <a:lstStyle>
            <a:lvl1pPr algn="ctr">
              <a:defRPr sz="8000">
                <a:solidFill>
                  <a:srgbClr val="FFFFFF"/>
                </a:solidFill>
              </a:defRPr>
            </a:lvl1pPr>
          </a:lstStyle>
          <a:p>
            <a:r>
              <a:rPr lang="en-US" sz="4400" b="1">
                <a:latin typeface="Times New Roman" panose="02020603050405020304" charset="0"/>
                <a:cs typeface="Times New Roman" panose="02020603050405020304" charset="0"/>
              </a:rPr>
              <a:t>3</a:t>
            </a:r>
            <a:endParaRPr lang="en-US" sz="4400" b="1">
              <a:latin typeface="Times New Roman" panose="02020603050405020304" charset="0"/>
              <a:cs typeface="Times New Roman" panose="02020603050405020304" charset="0"/>
            </a:endParaRPr>
          </a:p>
        </p:txBody>
      </p:sp>
      <p:pic>
        <p:nvPicPr>
          <p:cNvPr id="15" name="图片 14"/>
          <p:cNvPicPr>
            <a:picLocks noChangeAspect="1"/>
          </p:cNvPicPr>
          <p:nvPr/>
        </p:nvPicPr>
        <p:blipFill>
          <a:blip r:embed="rId1"/>
          <a:stretch>
            <a:fillRect/>
          </a:stretch>
        </p:blipFill>
        <p:spPr>
          <a:xfrm>
            <a:off x="6219190" y="599440"/>
            <a:ext cx="4000500" cy="1844040"/>
          </a:xfrm>
          <a:prstGeom prst="rect">
            <a:avLst/>
          </a:prstGeom>
        </p:spPr>
      </p:pic>
      <p:pic>
        <p:nvPicPr>
          <p:cNvPr id="17" name="图片 16"/>
          <p:cNvPicPr>
            <a:picLocks noChangeAspect="1"/>
          </p:cNvPicPr>
          <p:nvPr/>
        </p:nvPicPr>
        <p:blipFill>
          <a:blip r:embed="rId2"/>
          <a:stretch>
            <a:fillRect/>
          </a:stretch>
        </p:blipFill>
        <p:spPr>
          <a:xfrm>
            <a:off x="5731510" y="2701925"/>
            <a:ext cx="4975860" cy="1470660"/>
          </a:xfrm>
          <a:prstGeom prst="rect">
            <a:avLst/>
          </a:prstGeom>
        </p:spPr>
      </p:pic>
      <p:pic>
        <p:nvPicPr>
          <p:cNvPr id="18" name="图片 17"/>
          <p:cNvPicPr>
            <a:picLocks noChangeAspect="1"/>
          </p:cNvPicPr>
          <p:nvPr/>
        </p:nvPicPr>
        <p:blipFill>
          <a:blip r:embed="rId3"/>
          <a:stretch>
            <a:fillRect/>
          </a:stretch>
        </p:blipFill>
        <p:spPr>
          <a:xfrm>
            <a:off x="6059170" y="4424680"/>
            <a:ext cx="4320540" cy="2232660"/>
          </a:xfrm>
          <a:prstGeom prst="rect">
            <a:avLst/>
          </a:prstGeom>
        </p:spPr>
      </p:pic>
      <p:sp>
        <p:nvSpPr>
          <p:cNvPr id="19" name="文本框 18"/>
          <p:cNvSpPr txBox="1"/>
          <p:nvPr/>
        </p:nvSpPr>
        <p:spPr>
          <a:xfrm>
            <a:off x="10485755" y="1368425"/>
            <a:ext cx="1028065" cy="3054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en-US" altLang="zh-CN" sz="14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PSPNet</a:t>
            </a:r>
            <a:endParaRPr kumimoji="0" lang="en-US" altLang="zh-CN" sz="14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0" name="文本框 19"/>
          <p:cNvSpPr txBox="1"/>
          <p:nvPr/>
        </p:nvSpPr>
        <p:spPr>
          <a:xfrm>
            <a:off x="10778490" y="3245485"/>
            <a:ext cx="1200785" cy="3054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en-US" altLang="zh-CN" sz="14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DeepLabv3</a:t>
            </a:r>
            <a:endParaRPr kumimoji="0" lang="en-US" altLang="zh-CN" sz="14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1" name="文本框 20"/>
          <p:cNvSpPr txBox="1"/>
          <p:nvPr/>
        </p:nvSpPr>
        <p:spPr>
          <a:xfrm>
            <a:off x="10768330" y="5357495"/>
            <a:ext cx="1028065" cy="3054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en-US" altLang="zh-CN" sz="14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DANet</a:t>
            </a:r>
            <a:endParaRPr kumimoji="0" lang="en-US" altLang="zh-CN" sz="14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灯片编号占位符 1"/>
          <p:cNvSpPr txBox="1"/>
          <p:nvPr>
            <p:ph type="sldNum" sz="quarter" idx="2"/>
          </p:nvPr>
        </p:nvSpPr>
        <p:spPr>
          <a:xfrm>
            <a:off x="11567795" y="445770"/>
            <a:ext cx="205105" cy="153670"/>
          </a:xfrm>
          <a:prstGeom prst="rect">
            <a:avLst/>
          </a:prstGeom>
        </p:spPr>
        <p:txBody>
          <a:bodyPr wrap="square"/>
          <a:lstStyle/>
          <a:p>
            <a:fld id="{86CB4B4D-7CA3-9044-876B-883B54F8677D}" type="slidenum">
              <a:rPr/>
            </a:fld>
            <a:endParaRPr/>
          </a:p>
        </p:txBody>
      </p:sp>
      <p:sp>
        <p:nvSpPr>
          <p:cNvPr id="387" name="文本占位符 17"/>
          <p:cNvSpPr txBox="1"/>
          <p:nvPr/>
        </p:nvSpPr>
        <p:spPr>
          <a:xfrm>
            <a:off x="262352" y="445942"/>
            <a:ext cx="3817475" cy="534035"/>
          </a:xfrm>
          <a:prstGeom prst="rect">
            <a:avLst/>
          </a:prstGeom>
          <a:ln w="12700">
            <a:miter lim="400000"/>
          </a:ln>
        </p:spPr>
        <p:txBody>
          <a:bodyPr lIns="45719" rIns="45719">
            <a:spAutoFit/>
          </a:bodyPr>
          <a:lstStyle>
            <a:lvl1pPr>
              <a:lnSpc>
                <a:spcPct val="90000"/>
              </a:lnSpc>
              <a:spcBef>
                <a:spcPts val="1000"/>
              </a:spcBef>
              <a:defRPr sz="2000"/>
            </a:lvl1pPr>
          </a:lstStyle>
          <a:p>
            <a:pPr>
              <a:defRPr>
                <a:latin typeface="Arial" panose="020B0604020202020204"/>
                <a:ea typeface="Arial" panose="020B0604020202020204"/>
                <a:cs typeface="Arial" panose="020B0604020202020204"/>
                <a:sym typeface="Arial" panose="020B0604020202020204"/>
              </a:defRPr>
            </a:pPr>
            <a:r>
              <a:rPr lang="zh-CN" sz="3200" b="1">
                <a:latin typeface="微软雅黑" panose="020B0503020204020204" charset="-122"/>
                <a:ea typeface="微软雅黑" panose="020B0503020204020204" charset="-122"/>
                <a:cs typeface="微软雅黑" panose="020B0503020204020204" charset="-122"/>
                <a:sym typeface="微软雅黑" panose="020B0503020204020204" charset="-122"/>
              </a:rPr>
              <a:t>研究方案</a:t>
            </a:r>
            <a:endParaRPr lang="zh-CN" sz="3200" b="1">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3" name="组合 2"/>
          <p:cNvGrpSpPr/>
          <p:nvPr/>
        </p:nvGrpSpPr>
        <p:grpSpPr>
          <a:xfrm rot="0">
            <a:off x="1081405" y="2107565"/>
            <a:ext cx="4526915" cy="2275428"/>
            <a:chOff x="1774" y="2911"/>
            <a:chExt cx="4501" cy="2187"/>
          </a:xfrm>
        </p:grpSpPr>
        <p:sp>
          <p:nvSpPr>
            <p:cNvPr id="348" name="Text Placeholder 33"/>
            <p:cNvSpPr txBox="1"/>
            <p:nvPr/>
          </p:nvSpPr>
          <p:spPr>
            <a:xfrm>
              <a:off x="2758" y="3179"/>
              <a:ext cx="3517" cy="266"/>
            </a:xfrm>
            <a:prstGeom prst="rect">
              <a:avLst/>
            </a:prstGeom>
            <a:ln w="12700">
              <a:miter lim="400000"/>
            </a:ln>
          </p:spPr>
          <p:txBody>
            <a:bodyPr lIns="0" tIns="0" rIns="0" bIns="0">
              <a:spAutoFit/>
            </a:bodyPr>
            <a:lstStyle>
              <a:lvl1pPr defTabSz="685800">
                <a:lnSpc>
                  <a:spcPct val="90000"/>
                </a:lnSpc>
                <a:spcBef>
                  <a:spcPts val="700"/>
                </a:spcBef>
                <a:defRPr sz="1600">
                  <a:solidFill>
                    <a:schemeClr val="accent2"/>
                  </a:solidFill>
                </a:defRPr>
              </a:lvl1pPr>
            </a:lstStyle>
            <a:p>
              <a:pPr>
                <a:defRPr>
                  <a:latin typeface="Arial" panose="020B0604020202020204"/>
                  <a:ea typeface="Arial" panose="020B0604020202020204"/>
                  <a:cs typeface="Arial" panose="020B0604020202020204"/>
                  <a:sym typeface="Arial" panose="020B0604020202020204"/>
                </a:defRPr>
              </a:pPr>
              <a:r>
                <a:rPr lang="zh-CN" sz="2000" b="1">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rPr>
                <a:t>结果分析</a:t>
              </a:r>
              <a:endParaRPr lang="zh-CN" sz="2000" b="1">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49" name="Oval 117"/>
            <p:cNvSpPr/>
            <p:nvPr/>
          </p:nvSpPr>
          <p:spPr>
            <a:xfrm>
              <a:off x="1774" y="2911"/>
              <a:ext cx="786" cy="770"/>
            </a:xfrm>
            <a:prstGeom prst="ellipse">
              <a:avLst/>
            </a:prstGeom>
            <a:solidFill>
              <a:schemeClr val="accent1"/>
            </a:solidFill>
            <a:ln w="12700">
              <a:miter lim="400000"/>
            </a:ln>
          </p:spPr>
          <p:txBody>
            <a:bodyPr lIns="45719" rIns="45719" anchor="ctr"/>
            <a:lstStyle/>
            <a:p>
              <a:pPr algn="ctr">
                <a:defRPr sz="1600">
                  <a:solidFill>
                    <a:srgbClr val="FFFFFF"/>
                  </a:solidFill>
                  <a:latin typeface="Arial" panose="020B0604020202020204"/>
                  <a:ea typeface="Arial" panose="020B0604020202020204"/>
                  <a:cs typeface="Arial" panose="020B0604020202020204"/>
                  <a:sym typeface="Arial" panose="020B0604020202020204"/>
                </a:defRPr>
              </a:pPr>
              <a:endParaRPr sz="1800"/>
            </a:p>
          </p:txBody>
        </p:sp>
        <p:sp>
          <p:nvSpPr>
            <p:cNvPr id="350" name="Text Placeholder 33"/>
            <p:cNvSpPr txBox="1"/>
            <p:nvPr/>
          </p:nvSpPr>
          <p:spPr>
            <a:xfrm>
              <a:off x="1798" y="4034"/>
              <a:ext cx="4477" cy="1064"/>
            </a:xfrm>
            <a:prstGeom prst="rect">
              <a:avLst/>
            </a:prstGeom>
            <a:ln w="12700">
              <a:miter lim="400000"/>
            </a:ln>
          </p:spPr>
          <p:txBody>
            <a:bodyPr lIns="0" tIns="0" rIns="0" bIns="0">
              <a:spAutoFit/>
            </a:bodyPr>
            <a:lstStyle>
              <a:lvl1pPr defTabSz="685800">
                <a:lnSpc>
                  <a:spcPct val="130000"/>
                </a:lnSpc>
                <a:defRPr sz="1100">
                  <a:solidFill>
                    <a:srgbClr val="595959"/>
                  </a:solidFill>
                  <a:latin typeface="Arial" panose="020B0604020202020204"/>
                  <a:ea typeface="Arial" panose="020B0604020202020204"/>
                  <a:cs typeface="Arial" panose="020B0604020202020204"/>
                  <a:sym typeface="Arial" panose="020B0604020202020204"/>
                </a:defRPr>
              </a:lvl1pPr>
            </a:lstStyle>
            <a:p>
              <a:pPr marL="171450" indent="-171450">
                <a:lnSpc>
                  <a:spcPct val="200000"/>
                </a:lnSpc>
                <a:buFont typeface="Wingdings" panose="05000000000000000000" charset="0"/>
                <a:buChar char="Ø"/>
              </a:pPr>
              <a:r>
                <a:rPr lang="zh-CN" altLang="en-US" sz="1800">
                  <a:solidFill>
                    <a:schemeClr val="tx1"/>
                  </a:solidFill>
                  <a:latin typeface="微软雅黑" panose="020B0503020204020204" charset="-122"/>
                  <a:ea typeface="微软雅黑" panose="020B0503020204020204" charset="-122"/>
                </a:rPr>
                <a:t>分析街景元素与地区发展水平的相关性，提出城市建设关注问题；</a:t>
              </a:r>
              <a:endParaRPr lang="zh-CN" altLang="en-US" sz="1800">
                <a:solidFill>
                  <a:schemeClr val="tx1"/>
                </a:solidFill>
                <a:latin typeface="微软雅黑" panose="020B0503020204020204" charset="-122"/>
                <a:ea typeface="微软雅黑" panose="020B0503020204020204" charset="-122"/>
              </a:endParaRPr>
            </a:p>
          </p:txBody>
        </p:sp>
      </p:grpSp>
      <p:grpSp>
        <p:nvGrpSpPr>
          <p:cNvPr id="4" name="组合 3"/>
          <p:cNvGrpSpPr/>
          <p:nvPr/>
        </p:nvGrpSpPr>
        <p:grpSpPr>
          <a:xfrm rot="0">
            <a:off x="6206490" y="2107565"/>
            <a:ext cx="4760251" cy="3383987"/>
            <a:chOff x="1774" y="2911"/>
            <a:chExt cx="4733" cy="3252"/>
          </a:xfrm>
        </p:grpSpPr>
        <p:sp>
          <p:nvSpPr>
            <p:cNvPr id="5" name="Text Placeholder 33"/>
            <p:cNvSpPr txBox="1"/>
            <p:nvPr/>
          </p:nvSpPr>
          <p:spPr>
            <a:xfrm>
              <a:off x="2758" y="3179"/>
              <a:ext cx="3517" cy="266"/>
            </a:xfrm>
            <a:prstGeom prst="rect">
              <a:avLst/>
            </a:prstGeom>
            <a:ln w="12700">
              <a:miter lim="400000"/>
            </a:ln>
          </p:spPr>
          <p:txBody>
            <a:bodyPr lIns="0" tIns="0" rIns="0" bIns="0">
              <a:spAutoFit/>
            </a:bodyPr>
            <a:lstStyle>
              <a:lvl1pPr defTabSz="685800">
                <a:lnSpc>
                  <a:spcPct val="90000"/>
                </a:lnSpc>
                <a:spcBef>
                  <a:spcPts val="700"/>
                </a:spcBef>
                <a:defRPr sz="1600">
                  <a:solidFill>
                    <a:schemeClr val="accent2"/>
                  </a:solidFill>
                </a:defRPr>
              </a:lvl1pPr>
            </a:lstStyle>
            <a:p>
              <a:pPr>
                <a:defRPr>
                  <a:latin typeface="Arial" panose="020B0604020202020204"/>
                  <a:ea typeface="Arial" panose="020B0604020202020204"/>
                  <a:cs typeface="Arial" panose="020B0604020202020204"/>
                  <a:sym typeface="Arial" panose="020B0604020202020204"/>
                </a:defRPr>
              </a:pPr>
              <a:r>
                <a:rPr lang="zh-CN" altLang="en-US" sz="2000" b="1">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rPr>
                <a:t>可迁移性研究</a:t>
              </a:r>
              <a:endParaRPr lang="zh-CN" altLang="en-US" sz="2000" b="1">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 name="Oval 117"/>
            <p:cNvSpPr/>
            <p:nvPr/>
          </p:nvSpPr>
          <p:spPr>
            <a:xfrm>
              <a:off x="1774" y="2911"/>
              <a:ext cx="786" cy="770"/>
            </a:xfrm>
            <a:prstGeom prst="ellipse">
              <a:avLst/>
            </a:prstGeom>
            <a:solidFill>
              <a:schemeClr val="accent1"/>
            </a:solidFill>
            <a:ln w="12700">
              <a:miter lim="400000"/>
            </a:ln>
          </p:spPr>
          <p:txBody>
            <a:bodyPr lIns="45719" rIns="45719" anchor="ctr"/>
            <a:lstStyle/>
            <a:p>
              <a:pPr algn="ctr">
                <a:defRPr sz="1600">
                  <a:solidFill>
                    <a:srgbClr val="FFFFFF"/>
                  </a:solidFill>
                  <a:latin typeface="Arial" panose="020B0604020202020204"/>
                  <a:ea typeface="Arial" panose="020B0604020202020204"/>
                  <a:cs typeface="Arial" panose="020B0604020202020204"/>
                  <a:sym typeface="Arial" panose="020B0604020202020204"/>
                </a:defRPr>
              </a:pPr>
              <a:endParaRPr sz="1800"/>
            </a:p>
          </p:txBody>
        </p:sp>
        <p:sp>
          <p:nvSpPr>
            <p:cNvPr id="7" name="Text Placeholder 33"/>
            <p:cNvSpPr txBox="1"/>
            <p:nvPr/>
          </p:nvSpPr>
          <p:spPr>
            <a:xfrm>
              <a:off x="1798" y="4034"/>
              <a:ext cx="4709" cy="2129"/>
            </a:xfrm>
            <a:prstGeom prst="rect">
              <a:avLst/>
            </a:prstGeom>
            <a:ln w="12700">
              <a:miter lim="400000"/>
            </a:ln>
          </p:spPr>
          <p:txBody>
            <a:bodyPr wrap="square" lIns="0" tIns="0" rIns="0" bIns="0">
              <a:spAutoFit/>
            </a:bodyPr>
            <a:lstStyle>
              <a:lvl1pPr defTabSz="685800">
                <a:lnSpc>
                  <a:spcPct val="130000"/>
                </a:lnSpc>
                <a:defRPr sz="1100">
                  <a:solidFill>
                    <a:srgbClr val="595959"/>
                  </a:solidFill>
                  <a:latin typeface="Arial" panose="020B0604020202020204"/>
                  <a:ea typeface="Arial" panose="020B0604020202020204"/>
                  <a:cs typeface="Arial" panose="020B0604020202020204"/>
                  <a:sym typeface="Arial" panose="020B0604020202020204"/>
                </a:defRPr>
              </a:lvl1pPr>
            </a:lstStyle>
            <a:p>
              <a:pPr marL="171450" indent="-171450">
                <a:lnSpc>
                  <a:spcPct val="200000"/>
                </a:lnSpc>
                <a:buFont typeface="Wingdings" panose="05000000000000000000" charset="0"/>
                <a:buChar char="Ø"/>
              </a:pPr>
              <a:r>
                <a:rPr lang="zh-CN" sz="1800">
                  <a:solidFill>
                    <a:schemeClr val="tx1"/>
                  </a:solidFill>
                  <a:latin typeface="微软雅黑" panose="020B0503020204020204" charset="-122"/>
                  <a:ea typeface="微软雅黑" panose="020B0503020204020204" charset="-122"/>
                  <a:sym typeface="+mn-ea"/>
                </a:rPr>
                <a:t>探究模型在时间和空间上的迁移性，进行泛化能力与精度之间权衡的探索；</a:t>
              </a:r>
              <a:endParaRPr lang="zh-CN" altLang="en-US" sz="1800">
                <a:solidFill>
                  <a:schemeClr val="tx1"/>
                </a:solidFill>
                <a:latin typeface="微软雅黑" panose="020B0503020204020204" charset="-122"/>
                <a:ea typeface="微软雅黑" panose="020B0503020204020204" charset="-122"/>
              </a:endParaRPr>
            </a:p>
            <a:p>
              <a:pPr marL="171450" indent="-171450">
                <a:lnSpc>
                  <a:spcPct val="200000"/>
                </a:lnSpc>
                <a:buFont typeface="Wingdings" panose="05000000000000000000" charset="0"/>
                <a:buChar char="Ø"/>
              </a:pPr>
              <a:r>
                <a:rPr lang="zh-CN" altLang="en-US" sz="1800">
                  <a:solidFill>
                    <a:schemeClr val="tx1"/>
                  </a:solidFill>
                  <a:latin typeface="微软雅黑" panose="020B0503020204020204" charset="-122"/>
                  <a:ea typeface="微软雅黑" panose="020B0503020204020204" charset="-122"/>
                  <a:sym typeface="+mn-ea"/>
                </a:rPr>
                <a:t>通过对模型迁移性分析，提出模型可应用范围与场景；</a:t>
              </a:r>
              <a:endParaRPr lang="zh-CN" altLang="en-US" sz="1800">
                <a:solidFill>
                  <a:schemeClr val="tx1"/>
                </a:solidFill>
                <a:latin typeface="微软雅黑" panose="020B0503020204020204" charset="-122"/>
                <a:ea typeface="微软雅黑" panose="020B0503020204020204" charset="-122"/>
                <a:sym typeface="+mn-ea"/>
              </a:endParaRPr>
            </a:p>
          </p:txBody>
        </p:sp>
      </p:grpSp>
      <p:sp>
        <p:nvSpPr>
          <p:cNvPr id="673" name="4"/>
          <p:cNvSpPr txBox="1"/>
          <p:nvPr/>
        </p:nvSpPr>
        <p:spPr>
          <a:xfrm>
            <a:off x="1223645" y="2124393"/>
            <a:ext cx="505460" cy="767080"/>
          </a:xfrm>
          <a:prstGeom prst="rect">
            <a:avLst/>
          </a:prstGeom>
          <a:noFill/>
          <a:ln w="12700" cap="flat">
            <a:noFill/>
            <a:miter lim="400000"/>
          </a:ln>
          <a:effectLst/>
        </p:spPr>
        <p:txBody>
          <a:bodyPr wrap="square" lIns="45719" tIns="45719" rIns="45719" bIns="45719" numCol="1" anchor="ctr">
            <a:spAutoFit/>
          </a:bodyPr>
          <a:lstStyle>
            <a:lvl1pPr algn="ctr">
              <a:defRPr sz="8000">
                <a:solidFill>
                  <a:srgbClr val="FFFFFF"/>
                </a:solidFill>
              </a:defRPr>
            </a:lvl1pPr>
          </a:lstStyle>
          <a:p>
            <a:r>
              <a:rPr lang="en-US" sz="4400" b="1">
                <a:latin typeface="Times New Roman" panose="02020603050405020304" charset="0"/>
                <a:cs typeface="Times New Roman" panose="02020603050405020304" charset="0"/>
              </a:rPr>
              <a:t>4</a:t>
            </a:r>
            <a:endParaRPr lang="en-US" sz="4400" b="1">
              <a:latin typeface="Times New Roman" panose="02020603050405020304" charset="0"/>
              <a:cs typeface="Times New Roman" panose="02020603050405020304" charset="0"/>
            </a:endParaRPr>
          </a:p>
        </p:txBody>
      </p:sp>
      <p:sp>
        <p:nvSpPr>
          <p:cNvPr id="2" name="4"/>
          <p:cNvSpPr txBox="1"/>
          <p:nvPr/>
        </p:nvSpPr>
        <p:spPr>
          <a:xfrm>
            <a:off x="6348730" y="2141538"/>
            <a:ext cx="505460" cy="767080"/>
          </a:xfrm>
          <a:prstGeom prst="rect">
            <a:avLst/>
          </a:prstGeom>
          <a:noFill/>
          <a:ln w="12700" cap="flat">
            <a:noFill/>
            <a:miter lim="400000"/>
          </a:ln>
          <a:effectLst/>
        </p:spPr>
        <p:txBody>
          <a:bodyPr wrap="square" lIns="45719" tIns="45719" rIns="45719" bIns="45719" numCol="1" anchor="ctr">
            <a:spAutoFit/>
          </a:bodyPr>
          <a:lstStyle>
            <a:lvl1pPr algn="ctr">
              <a:defRPr sz="8000">
                <a:solidFill>
                  <a:srgbClr val="FFFFFF"/>
                </a:solidFill>
              </a:defRPr>
            </a:lvl1pPr>
          </a:lstStyle>
          <a:p>
            <a:r>
              <a:rPr lang="en-US" sz="4400" b="1">
                <a:latin typeface="Times New Roman" panose="02020603050405020304" charset="0"/>
                <a:cs typeface="Times New Roman" panose="02020603050405020304" charset="0"/>
              </a:rPr>
              <a:t>5</a:t>
            </a:r>
            <a:endParaRPr lang="en-US" sz="4400" b="1">
              <a:latin typeface="Times New Roman" panose="02020603050405020304" charset="0"/>
              <a:cs typeface="Times New Roman" panose="02020603050405020304" charset="0"/>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灯片编号占位符 1"/>
          <p:cNvSpPr txBox="1"/>
          <p:nvPr>
            <p:ph type="sldNum" sz="quarter" idx="2"/>
          </p:nvPr>
        </p:nvSpPr>
        <p:spPr>
          <a:xfrm>
            <a:off x="11576050" y="445770"/>
            <a:ext cx="256540" cy="153670"/>
          </a:xfrm>
          <a:prstGeom prst="rect">
            <a:avLst/>
          </a:prstGeom>
        </p:spPr>
        <p:txBody>
          <a:bodyPr wrap="square"/>
          <a:lstStyle/>
          <a:p>
            <a:fld id="{86CB4B4D-7CA3-9044-876B-883B54F8677D}" type="slidenum">
              <a:rPr/>
            </a:fld>
            <a:endParaRPr/>
          </a:p>
        </p:txBody>
      </p:sp>
      <p:sp>
        <p:nvSpPr>
          <p:cNvPr id="387" name="文本占位符 17"/>
          <p:cNvSpPr txBox="1"/>
          <p:nvPr/>
        </p:nvSpPr>
        <p:spPr>
          <a:xfrm>
            <a:off x="262352" y="445942"/>
            <a:ext cx="3817475" cy="534035"/>
          </a:xfrm>
          <a:prstGeom prst="rect">
            <a:avLst/>
          </a:prstGeom>
          <a:ln w="12700">
            <a:miter lim="400000"/>
          </a:ln>
        </p:spPr>
        <p:txBody>
          <a:bodyPr lIns="45719" rIns="45719">
            <a:spAutoFit/>
          </a:bodyPr>
          <a:lstStyle>
            <a:lvl1pPr>
              <a:lnSpc>
                <a:spcPct val="90000"/>
              </a:lnSpc>
              <a:spcBef>
                <a:spcPts val="1000"/>
              </a:spcBef>
              <a:defRPr sz="2000"/>
            </a:lvl1pPr>
          </a:lstStyle>
          <a:p>
            <a:pPr>
              <a:defRPr>
                <a:latin typeface="Arial" panose="020B0604020202020204"/>
                <a:ea typeface="Arial" panose="020B0604020202020204"/>
                <a:cs typeface="Arial" panose="020B0604020202020204"/>
                <a:sym typeface="Arial" panose="020B0604020202020204"/>
              </a:defRPr>
            </a:pPr>
            <a:r>
              <a:rPr lang="zh-CN" sz="3200" b="1">
                <a:latin typeface="微软雅黑" panose="020B0503020204020204" charset="-122"/>
                <a:ea typeface="微软雅黑" panose="020B0503020204020204" charset="-122"/>
                <a:cs typeface="微软雅黑" panose="020B0503020204020204" charset="-122"/>
                <a:sym typeface="微软雅黑" panose="020B0503020204020204" charset="-122"/>
              </a:rPr>
              <a:t>拟解决重难点</a:t>
            </a:r>
            <a:endParaRPr lang="zh-CN" sz="3200" b="1">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8" name="组合 7"/>
          <p:cNvGrpSpPr/>
          <p:nvPr/>
        </p:nvGrpSpPr>
        <p:grpSpPr>
          <a:xfrm>
            <a:off x="1369872" y="3780790"/>
            <a:ext cx="5810708" cy="1318895"/>
            <a:chOff x="9965" y="6273"/>
            <a:chExt cx="7054" cy="2077"/>
          </a:xfrm>
        </p:grpSpPr>
        <p:sp>
          <p:nvSpPr>
            <p:cNvPr id="417" name="Text Placeholder 32"/>
            <p:cNvSpPr txBox="1"/>
            <p:nvPr/>
          </p:nvSpPr>
          <p:spPr>
            <a:xfrm>
              <a:off x="10283" y="6755"/>
              <a:ext cx="6736" cy="1595"/>
            </a:xfrm>
            <a:prstGeom prst="rect">
              <a:avLst/>
            </a:prstGeom>
            <a:ln w="12700">
              <a:miter lim="400000"/>
            </a:ln>
          </p:spPr>
          <p:txBody>
            <a:bodyPr lIns="0" tIns="0" rIns="0" bIns="0">
              <a:spAutoFit/>
            </a:bodyPr>
            <a:lstStyle>
              <a:lvl1pPr defTabSz="685800">
                <a:lnSpc>
                  <a:spcPct val="150000"/>
                </a:lnSpc>
                <a:spcBef>
                  <a:spcPts val="700"/>
                </a:spcBef>
                <a:defRPr sz="1000">
                  <a:solidFill>
                    <a:srgbClr val="808080"/>
                  </a:solidFill>
                  <a:latin typeface="Arial" panose="020B0604020202020204"/>
                  <a:ea typeface="Arial" panose="020B0604020202020204"/>
                  <a:cs typeface="Arial" panose="020B0604020202020204"/>
                  <a:sym typeface="Arial" panose="020B0604020202020204"/>
                </a:defRPr>
              </a:lvl1pPr>
            </a:lstStyle>
            <a:p>
              <a:pPr marL="342900" indent="-342900" algn="l">
                <a:buFont typeface="Wingdings" panose="05000000000000000000" charset="0"/>
                <a:buChar char="Ø"/>
              </a:pPr>
              <a:r>
                <a:rPr lang="zh-CN" sz="2000">
                  <a:solidFill>
                    <a:schemeClr val="tx1"/>
                  </a:solidFill>
                  <a:latin typeface="微软雅黑" panose="020B0503020204020204" charset="-122"/>
                  <a:ea typeface="微软雅黑" panose="020B0503020204020204" charset="-122"/>
                </a:rPr>
                <a:t>数据集的获取及预处理</a:t>
              </a:r>
              <a:endParaRPr lang="zh-CN" sz="2000">
                <a:solidFill>
                  <a:schemeClr val="tx1"/>
                </a:solidFill>
                <a:latin typeface="微软雅黑" panose="020B0503020204020204" charset="-122"/>
                <a:ea typeface="微软雅黑" panose="020B0503020204020204" charset="-122"/>
              </a:endParaRPr>
            </a:p>
            <a:p>
              <a:pPr marL="342900" indent="-342900" algn="l">
                <a:buFont typeface="Wingdings" panose="05000000000000000000" charset="0"/>
                <a:buChar char="Ø"/>
              </a:pPr>
              <a:r>
                <a:rPr lang="zh-CN" sz="2000">
                  <a:solidFill>
                    <a:schemeClr val="tx1"/>
                  </a:solidFill>
                  <a:latin typeface="微软雅黑" panose="020B0503020204020204" charset="-122"/>
                  <a:ea typeface="微软雅黑" panose="020B0503020204020204" charset="-122"/>
                </a:rPr>
                <a:t>泛化能力与精度的权衡</a:t>
              </a:r>
              <a:endParaRPr lang="zh-CN" sz="2000">
                <a:solidFill>
                  <a:schemeClr val="tx1"/>
                </a:solidFill>
                <a:latin typeface="微软雅黑" panose="020B0503020204020204" charset="-122"/>
                <a:ea typeface="微软雅黑" panose="020B0503020204020204" charset="-122"/>
              </a:endParaRPr>
            </a:p>
          </p:txBody>
        </p:sp>
        <p:sp>
          <p:nvSpPr>
            <p:cNvPr id="418" name="Text Placeholder 33"/>
            <p:cNvSpPr txBox="1"/>
            <p:nvPr/>
          </p:nvSpPr>
          <p:spPr>
            <a:xfrm>
              <a:off x="10261" y="6273"/>
              <a:ext cx="6757" cy="391"/>
            </a:xfrm>
            <a:prstGeom prst="rect">
              <a:avLst/>
            </a:prstGeom>
            <a:ln w="12700">
              <a:miter lim="400000"/>
            </a:ln>
          </p:spPr>
          <p:txBody>
            <a:bodyPr lIns="0" tIns="0" rIns="0" bIns="0">
              <a:spAutoFit/>
            </a:bodyPr>
            <a:lstStyle>
              <a:lvl1pPr defTabSz="685800">
                <a:lnSpc>
                  <a:spcPct val="90000"/>
                </a:lnSpc>
                <a:spcBef>
                  <a:spcPts val="700"/>
                </a:spcBef>
                <a:defRPr b="1">
                  <a:solidFill>
                    <a:schemeClr val="accent1"/>
                  </a:solidFill>
                </a:defRPr>
              </a:lvl1pPr>
            </a:lstStyle>
            <a:p>
              <a:pPr>
                <a:defRPr>
                  <a:latin typeface="Arial" panose="020B0604020202020204"/>
                  <a:ea typeface="Arial" panose="020B0604020202020204"/>
                  <a:cs typeface="Arial" panose="020B0604020202020204"/>
                  <a:sym typeface="Arial" panose="020B0604020202020204"/>
                </a:defRPr>
              </a:pPr>
              <a:r>
                <a:rPr lang="zh-CN">
                  <a:latin typeface="微软雅黑" panose="020B0503020204020204" charset="-122"/>
                  <a:ea typeface="微软雅黑" panose="020B0503020204020204" charset="-122"/>
                  <a:cs typeface="微软雅黑" panose="020B0503020204020204" charset="-122"/>
                  <a:sym typeface="微软雅黑" panose="020B0503020204020204" charset="-122"/>
                </a:rPr>
                <a:t>难点</a:t>
              </a:r>
              <a:endParaRPr lang="zh-CN">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19" name="Straight Connector 56"/>
            <p:cNvSpPr/>
            <p:nvPr/>
          </p:nvSpPr>
          <p:spPr>
            <a:xfrm flipH="1">
              <a:off x="9965" y="6303"/>
              <a:ext cx="1" cy="2047"/>
            </a:xfrm>
            <a:prstGeom prst="line">
              <a:avLst/>
            </a:prstGeom>
            <a:ln w="50800">
              <a:solidFill>
                <a:schemeClr val="accent1"/>
              </a:solidFill>
              <a:miter/>
            </a:ln>
          </p:spPr>
          <p:txBody>
            <a:bodyPr lIns="45719" rIns="45719"/>
            <a:lstStyle/>
            <a:p/>
          </p:txBody>
        </p:sp>
      </p:grpSp>
      <p:grpSp>
        <p:nvGrpSpPr>
          <p:cNvPr id="9" name="组合 8"/>
          <p:cNvGrpSpPr/>
          <p:nvPr/>
        </p:nvGrpSpPr>
        <p:grpSpPr>
          <a:xfrm>
            <a:off x="1369942" y="1633220"/>
            <a:ext cx="5810003" cy="1318895"/>
            <a:chOff x="9962" y="4602"/>
            <a:chExt cx="7057" cy="2077"/>
          </a:xfrm>
        </p:grpSpPr>
        <p:sp>
          <p:nvSpPr>
            <p:cNvPr id="420" name="Text Placeholder 32"/>
            <p:cNvSpPr txBox="1"/>
            <p:nvPr/>
          </p:nvSpPr>
          <p:spPr>
            <a:xfrm>
              <a:off x="10283" y="5084"/>
              <a:ext cx="6736" cy="1595"/>
            </a:xfrm>
            <a:prstGeom prst="rect">
              <a:avLst/>
            </a:prstGeom>
            <a:ln w="12700">
              <a:miter lim="400000"/>
            </a:ln>
          </p:spPr>
          <p:txBody>
            <a:bodyPr lIns="0" tIns="0" rIns="0" bIns="0">
              <a:spAutoFit/>
            </a:bodyPr>
            <a:lstStyle>
              <a:lvl1pPr defTabSz="685800">
                <a:lnSpc>
                  <a:spcPct val="150000"/>
                </a:lnSpc>
                <a:spcBef>
                  <a:spcPts val="700"/>
                </a:spcBef>
                <a:defRPr sz="1000">
                  <a:solidFill>
                    <a:srgbClr val="808080"/>
                  </a:solidFill>
                  <a:latin typeface="Arial" panose="020B0604020202020204"/>
                  <a:ea typeface="Arial" panose="020B0604020202020204"/>
                  <a:cs typeface="Arial" panose="020B0604020202020204"/>
                  <a:sym typeface="Arial" panose="020B0604020202020204"/>
                </a:defRPr>
              </a:lvl1pPr>
            </a:lstStyle>
            <a:p>
              <a:pPr marL="342900" indent="-342900">
                <a:buFont typeface="Wingdings" panose="05000000000000000000" charset="0"/>
                <a:buChar char="Ø"/>
              </a:pPr>
              <a:r>
                <a:rPr lang="zh-CN" sz="2000">
                  <a:solidFill>
                    <a:schemeClr val="tx1"/>
                  </a:solidFill>
                  <a:latin typeface="微软雅黑" panose="020B0503020204020204" charset="-122"/>
                  <a:ea typeface="微软雅黑" panose="020B0503020204020204" charset="-122"/>
                </a:rPr>
                <a:t>神经网络的训练与优化</a:t>
              </a:r>
              <a:endParaRPr lang="zh-CN" sz="2000">
                <a:solidFill>
                  <a:schemeClr val="tx1"/>
                </a:solidFill>
                <a:latin typeface="微软雅黑" panose="020B0503020204020204" charset="-122"/>
                <a:ea typeface="微软雅黑" panose="020B0503020204020204" charset="-122"/>
              </a:endParaRPr>
            </a:p>
            <a:p>
              <a:pPr marL="342900" indent="-342900">
                <a:buFont typeface="Wingdings" panose="05000000000000000000" charset="0"/>
                <a:buChar char="Ø"/>
              </a:pPr>
              <a:r>
                <a:rPr lang="zh-CN" sz="2000">
                  <a:solidFill>
                    <a:schemeClr val="tx1"/>
                  </a:solidFill>
                  <a:latin typeface="微软雅黑" panose="020B0503020204020204" charset="-122"/>
                  <a:ea typeface="微软雅黑" panose="020B0503020204020204" charset="-122"/>
                </a:rPr>
                <a:t>评估结果到现实问题的映射</a:t>
              </a:r>
              <a:endParaRPr lang="zh-CN" sz="2000">
                <a:solidFill>
                  <a:schemeClr val="tx1"/>
                </a:solidFill>
                <a:latin typeface="微软雅黑" panose="020B0503020204020204" charset="-122"/>
                <a:ea typeface="微软雅黑" panose="020B0503020204020204" charset="-122"/>
              </a:endParaRPr>
            </a:p>
          </p:txBody>
        </p:sp>
        <p:sp>
          <p:nvSpPr>
            <p:cNvPr id="421" name="Text Placeholder 33"/>
            <p:cNvSpPr txBox="1"/>
            <p:nvPr/>
          </p:nvSpPr>
          <p:spPr>
            <a:xfrm>
              <a:off x="10261" y="4602"/>
              <a:ext cx="6757" cy="391"/>
            </a:xfrm>
            <a:prstGeom prst="rect">
              <a:avLst/>
            </a:prstGeom>
            <a:ln w="12700">
              <a:miter lim="400000"/>
            </a:ln>
          </p:spPr>
          <p:txBody>
            <a:bodyPr lIns="0" tIns="0" rIns="0" bIns="0">
              <a:spAutoFit/>
            </a:bodyPr>
            <a:lstStyle>
              <a:lvl1pPr defTabSz="685800">
                <a:lnSpc>
                  <a:spcPct val="90000"/>
                </a:lnSpc>
                <a:spcBef>
                  <a:spcPts val="700"/>
                </a:spcBef>
                <a:defRPr b="1">
                  <a:solidFill>
                    <a:schemeClr val="accent2"/>
                  </a:solidFill>
                </a:defRPr>
              </a:lvl1pPr>
            </a:lstStyle>
            <a:p>
              <a:pPr>
                <a:defRPr>
                  <a:latin typeface="Arial" panose="020B0604020202020204"/>
                  <a:ea typeface="Arial" panose="020B0604020202020204"/>
                  <a:cs typeface="Arial" panose="020B0604020202020204"/>
                  <a:sym typeface="Arial" panose="020B0604020202020204"/>
                </a:defRPr>
              </a:pPr>
              <a:r>
                <a:rPr lang="zh-CN">
                  <a:solidFill>
                    <a:schemeClr val="accent1"/>
                  </a:solidFill>
                  <a:latin typeface="微软雅黑" panose="020B0503020204020204" charset="-122"/>
                  <a:ea typeface="微软雅黑" panose="020B0503020204020204" charset="-122"/>
                  <a:cs typeface="微软雅黑" panose="020B0503020204020204" charset="-122"/>
                  <a:sym typeface="微软雅黑" panose="020B0503020204020204" charset="-122"/>
                </a:rPr>
                <a:t>重点</a:t>
              </a:r>
              <a:endParaRPr lang="zh-CN">
                <a:solidFill>
                  <a:schemeClr val="accen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22" name="Straight Connector 57"/>
            <p:cNvSpPr/>
            <p:nvPr/>
          </p:nvSpPr>
          <p:spPr>
            <a:xfrm flipH="1">
              <a:off x="9962" y="4635"/>
              <a:ext cx="3" cy="2044"/>
            </a:xfrm>
            <a:prstGeom prst="line">
              <a:avLst/>
            </a:prstGeom>
            <a:ln w="50800">
              <a:solidFill>
                <a:schemeClr val="accent1"/>
              </a:solidFill>
              <a:miter/>
            </a:ln>
          </p:spPr>
          <p:txBody>
            <a:bodyPr lIns="45719" rIns="45719"/>
            <a:lstStyle/>
            <a:p/>
          </p:txBody>
        </p:sp>
      </p:grpSp>
      <p:grpSp>
        <p:nvGrpSpPr>
          <p:cNvPr id="16" name="组合 15"/>
          <p:cNvGrpSpPr/>
          <p:nvPr/>
        </p:nvGrpSpPr>
        <p:grpSpPr>
          <a:xfrm>
            <a:off x="6126480" y="1341120"/>
            <a:ext cx="5003800" cy="4583430"/>
            <a:chOff x="5571" y="2432"/>
            <a:chExt cx="7880" cy="7218"/>
          </a:xfrm>
        </p:grpSpPr>
        <p:sp>
          <p:nvSpPr>
            <p:cNvPr id="429" name="Freeform 101"/>
            <p:cNvSpPr/>
            <p:nvPr/>
          </p:nvSpPr>
          <p:spPr>
            <a:xfrm>
              <a:off x="7450" y="5092"/>
              <a:ext cx="1913" cy="274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6522" y="11096"/>
                  </a:lnTo>
                  <a:lnTo>
                    <a:pt x="6522" y="4553"/>
                  </a:lnTo>
                  <a:lnTo>
                    <a:pt x="0" y="0"/>
                  </a:lnTo>
                </a:path>
              </a:pathLst>
            </a:custGeom>
            <a:ln w="68263" cap="rnd">
              <a:solidFill>
                <a:srgbClr val="8C8C8C"/>
              </a:solidFill>
            </a:ln>
          </p:spPr>
          <p:txBody>
            <a:bodyPr lIns="45719" rIns="45719"/>
            <a:p>
              <a:pPr>
                <a:defRPr>
                  <a:latin typeface="Arial" panose="020B0604020202020204"/>
                  <a:ea typeface="Arial" panose="020B0604020202020204"/>
                  <a:cs typeface="Arial" panose="020B0604020202020204"/>
                  <a:sym typeface="Arial" panose="020B0604020202020204"/>
                </a:defRPr>
              </a:pPr>
            </a:p>
          </p:txBody>
        </p:sp>
        <p:sp>
          <p:nvSpPr>
            <p:cNvPr id="430" name="Freeform 102"/>
            <p:cNvSpPr/>
            <p:nvPr/>
          </p:nvSpPr>
          <p:spPr>
            <a:xfrm>
              <a:off x="9842" y="3427"/>
              <a:ext cx="1453" cy="30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6618" y="18502"/>
                  </a:lnTo>
                  <a:lnTo>
                    <a:pt x="6618" y="11483"/>
                  </a:lnTo>
                  <a:lnTo>
                    <a:pt x="21600" y="4429"/>
                  </a:lnTo>
                  <a:lnTo>
                    <a:pt x="21600" y="0"/>
                  </a:lnTo>
                </a:path>
              </a:pathLst>
            </a:custGeom>
            <a:ln w="68263" cap="rnd">
              <a:solidFill>
                <a:srgbClr val="8C8C8C"/>
              </a:solidFill>
            </a:ln>
          </p:spPr>
          <p:txBody>
            <a:bodyPr lIns="45719" rIns="45719"/>
            <a:p>
              <a:pPr>
                <a:defRPr>
                  <a:latin typeface="Arial" panose="020B0604020202020204"/>
                  <a:ea typeface="Arial" panose="020B0604020202020204"/>
                  <a:cs typeface="Arial" panose="020B0604020202020204"/>
                  <a:sym typeface="Arial" panose="020B0604020202020204"/>
                </a:defRPr>
              </a:pPr>
            </a:p>
          </p:txBody>
        </p:sp>
        <p:sp>
          <p:nvSpPr>
            <p:cNvPr id="431" name="Freeform 103"/>
            <p:cNvSpPr/>
            <p:nvPr/>
          </p:nvSpPr>
          <p:spPr>
            <a:xfrm>
              <a:off x="10288" y="5270"/>
              <a:ext cx="1520" cy="57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8202" y="28"/>
                  </a:lnTo>
                  <a:lnTo>
                    <a:pt x="21600" y="0"/>
                  </a:lnTo>
                </a:path>
              </a:pathLst>
            </a:custGeom>
            <a:ln w="68263" cap="rnd">
              <a:solidFill>
                <a:srgbClr val="8C8C8C"/>
              </a:solidFill>
            </a:ln>
          </p:spPr>
          <p:txBody>
            <a:bodyPr lIns="45719" rIns="45719"/>
            <a:p>
              <a:pPr>
                <a:defRPr>
                  <a:latin typeface="Arial" panose="020B0604020202020204"/>
                  <a:ea typeface="Arial" panose="020B0604020202020204"/>
                  <a:cs typeface="Arial" panose="020B0604020202020204"/>
                  <a:sym typeface="Arial" panose="020B0604020202020204"/>
                </a:defRPr>
              </a:pPr>
            </a:p>
          </p:txBody>
        </p:sp>
        <p:sp>
          <p:nvSpPr>
            <p:cNvPr id="432" name="Line 104"/>
            <p:cNvSpPr/>
            <p:nvPr/>
          </p:nvSpPr>
          <p:spPr>
            <a:xfrm flipH="1">
              <a:off x="8577" y="4885"/>
              <a:ext cx="785" cy="785"/>
            </a:xfrm>
            <a:prstGeom prst="line">
              <a:avLst/>
            </a:prstGeom>
            <a:ln w="68263" cap="rnd">
              <a:solidFill>
                <a:srgbClr val="8C8C8C"/>
              </a:solidFill>
            </a:ln>
          </p:spPr>
          <p:txBody>
            <a:bodyPr lIns="45719" rIns="45719"/>
            <a:p/>
          </p:txBody>
        </p:sp>
        <p:sp>
          <p:nvSpPr>
            <p:cNvPr id="433" name="Freeform 105"/>
            <p:cNvSpPr/>
            <p:nvPr/>
          </p:nvSpPr>
          <p:spPr>
            <a:xfrm>
              <a:off x="7890" y="4225"/>
              <a:ext cx="1293" cy="27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489" y="5430"/>
                  </a:lnTo>
                  <a:lnTo>
                    <a:pt x="11489" y="16842"/>
                  </a:lnTo>
                  <a:lnTo>
                    <a:pt x="21600" y="21600"/>
                  </a:lnTo>
                </a:path>
              </a:pathLst>
            </a:custGeom>
            <a:ln w="68263" cap="rnd">
              <a:solidFill>
                <a:srgbClr val="8C8C8C"/>
              </a:solidFill>
            </a:ln>
          </p:spPr>
          <p:txBody>
            <a:bodyPr lIns="45719" rIns="45719"/>
            <a:p>
              <a:pPr>
                <a:defRPr>
                  <a:latin typeface="Arial" panose="020B0604020202020204"/>
                  <a:ea typeface="Arial" panose="020B0604020202020204"/>
                  <a:cs typeface="Arial" panose="020B0604020202020204"/>
                  <a:sym typeface="Arial" panose="020B0604020202020204"/>
                </a:defRPr>
              </a:pPr>
            </a:p>
          </p:txBody>
        </p:sp>
        <p:sp>
          <p:nvSpPr>
            <p:cNvPr id="434" name="Line 106"/>
            <p:cNvSpPr/>
            <p:nvPr/>
          </p:nvSpPr>
          <p:spPr>
            <a:xfrm flipH="1" flipV="1">
              <a:off x="10122" y="3750"/>
              <a:ext cx="743" cy="740"/>
            </a:xfrm>
            <a:prstGeom prst="line">
              <a:avLst/>
            </a:prstGeom>
            <a:ln w="68263" cap="rnd">
              <a:solidFill>
                <a:srgbClr val="8C8C8C"/>
              </a:solidFill>
            </a:ln>
          </p:spPr>
          <p:txBody>
            <a:bodyPr lIns="45719" rIns="45719"/>
            <a:p/>
          </p:txBody>
        </p:sp>
        <p:sp>
          <p:nvSpPr>
            <p:cNvPr id="435" name="Freeform 107"/>
            <p:cNvSpPr/>
            <p:nvPr/>
          </p:nvSpPr>
          <p:spPr>
            <a:xfrm>
              <a:off x="9842" y="6357"/>
              <a:ext cx="835" cy="1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8869"/>
                  </a:lnTo>
                  <a:lnTo>
                    <a:pt x="21600" y="0"/>
                  </a:lnTo>
                </a:path>
              </a:pathLst>
            </a:custGeom>
            <a:ln w="68263" cap="rnd">
              <a:solidFill>
                <a:srgbClr val="8C8C8C"/>
              </a:solidFill>
            </a:ln>
          </p:spPr>
          <p:txBody>
            <a:bodyPr lIns="45719" rIns="45719"/>
            <a:p>
              <a:pPr>
                <a:defRPr>
                  <a:latin typeface="Arial" panose="020B0604020202020204"/>
                  <a:ea typeface="Arial" panose="020B0604020202020204"/>
                  <a:cs typeface="Arial" panose="020B0604020202020204"/>
                  <a:sym typeface="Arial" panose="020B0604020202020204"/>
                </a:defRPr>
              </a:pPr>
            </a:p>
          </p:txBody>
        </p:sp>
        <p:sp>
          <p:nvSpPr>
            <p:cNvPr id="436" name="Line 108"/>
            <p:cNvSpPr/>
            <p:nvPr/>
          </p:nvSpPr>
          <p:spPr>
            <a:xfrm flipH="1">
              <a:off x="7627" y="6500"/>
              <a:ext cx="400" cy="0"/>
            </a:xfrm>
            <a:prstGeom prst="line">
              <a:avLst/>
            </a:prstGeom>
            <a:ln w="68263" cap="rnd">
              <a:solidFill>
                <a:srgbClr val="8C8C8C"/>
              </a:solidFill>
            </a:ln>
          </p:spPr>
          <p:txBody>
            <a:bodyPr lIns="45719" rIns="45719"/>
            <a:p/>
          </p:txBody>
        </p:sp>
        <p:sp>
          <p:nvSpPr>
            <p:cNvPr id="437" name="Line 109"/>
            <p:cNvSpPr/>
            <p:nvPr/>
          </p:nvSpPr>
          <p:spPr>
            <a:xfrm>
              <a:off x="10678" y="6937"/>
              <a:ext cx="618" cy="0"/>
            </a:xfrm>
            <a:prstGeom prst="line">
              <a:avLst/>
            </a:prstGeom>
            <a:ln w="68263" cap="rnd">
              <a:solidFill>
                <a:srgbClr val="8C8C8C"/>
              </a:solidFill>
            </a:ln>
          </p:spPr>
          <p:txBody>
            <a:bodyPr lIns="45719" rIns="45719"/>
            <a:p/>
          </p:txBody>
        </p:sp>
        <p:sp>
          <p:nvSpPr>
            <p:cNvPr id="438" name="Line 110"/>
            <p:cNvSpPr/>
            <p:nvPr/>
          </p:nvSpPr>
          <p:spPr>
            <a:xfrm flipV="1">
              <a:off x="8240" y="3915"/>
              <a:ext cx="663" cy="660"/>
            </a:xfrm>
            <a:prstGeom prst="line">
              <a:avLst/>
            </a:prstGeom>
            <a:ln w="68263" cap="rnd">
              <a:solidFill>
                <a:srgbClr val="8C8C8C"/>
              </a:solidFill>
            </a:ln>
          </p:spPr>
          <p:txBody>
            <a:bodyPr lIns="45719" rIns="45719"/>
            <a:p/>
          </p:txBody>
        </p:sp>
        <p:sp>
          <p:nvSpPr>
            <p:cNvPr id="439" name="Freeform 111"/>
            <p:cNvSpPr/>
            <p:nvPr/>
          </p:nvSpPr>
          <p:spPr>
            <a:xfrm>
              <a:off x="8782" y="9275"/>
              <a:ext cx="400" cy="373"/>
            </a:xfrm>
            <a:custGeom>
              <a:avLst/>
              <a:gdLst/>
              <a:ahLst/>
              <a:cxnLst>
                <a:cxn ang="0">
                  <a:pos x="wd2" y="hd2"/>
                </a:cxn>
                <a:cxn ang="5400000">
                  <a:pos x="wd2" y="hd2"/>
                </a:cxn>
                <a:cxn ang="10800000">
                  <a:pos x="wd2" y="hd2"/>
                </a:cxn>
                <a:cxn ang="16200000">
                  <a:pos x="wd2" y="hd2"/>
                </a:cxn>
              </a:cxnLst>
              <a:rect l="0" t="0" r="r" b="b"/>
              <a:pathLst>
                <a:path w="21600" h="21600" extrusionOk="0">
                  <a:moveTo>
                    <a:pt x="15840" y="1543"/>
                  </a:moveTo>
                  <a:cubicBezTo>
                    <a:pt x="15840" y="12343"/>
                    <a:pt x="4320" y="21600"/>
                    <a:pt x="0" y="21600"/>
                  </a:cubicBezTo>
                  <a:cubicBezTo>
                    <a:pt x="21600" y="21600"/>
                    <a:pt x="21600" y="21600"/>
                    <a:pt x="21600" y="21600"/>
                  </a:cubicBezTo>
                  <a:cubicBezTo>
                    <a:pt x="15840" y="0"/>
                    <a:pt x="15840" y="0"/>
                    <a:pt x="15840" y="0"/>
                  </a:cubicBezTo>
                </a:path>
              </a:pathLst>
            </a:custGeom>
            <a:solidFill>
              <a:srgbClr val="767171"/>
            </a:solidFill>
            <a:ln w="12700">
              <a:miter lim="400000"/>
            </a:ln>
          </p:spPr>
          <p:txBody>
            <a:bodyPr lIns="45719" rIns="45719"/>
            <a:p>
              <a:pPr>
                <a:defRPr>
                  <a:latin typeface="Arial" panose="020B0604020202020204"/>
                  <a:ea typeface="Arial" panose="020B0604020202020204"/>
                  <a:cs typeface="Arial" panose="020B0604020202020204"/>
                  <a:sym typeface="Arial" panose="020B0604020202020204"/>
                </a:defRPr>
              </a:pPr>
            </a:p>
          </p:txBody>
        </p:sp>
        <p:sp>
          <p:nvSpPr>
            <p:cNvPr id="440" name="Freeform 112"/>
            <p:cNvSpPr/>
            <p:nvPr/>
          </p:nvSpPr>
          <p:spPr>
            <a:xfrm>
              <a:off x="9865" y="9277"/>
              <a:ext cx="400" cy="373"/>
            </a:xfrm>
            <a:custGeom>
              <a:avLst/>
              <a:gdLst/>
              <a:ahLst/>
              <a:cxnLst>
                <a:cxn ang="0">
                  <a:pos x="wd2" y="hd2"/>
                </a:cxn>
                <a:cxn ang="5400000">
                  <a:pos x="wd2" y="hd2"/>
                </a:cxn>
                <a:cxn ang="10800000">
                  <a:pos x="wd2" y="hd2"/>
                </a:cxn>
                <a:cxn ang="16200000">
                  <a:pos x="wd2" y="hd2"/>
                </a:cxn>
              </a:cxnLst>
              <a:rect l="0" t="0" r="r" b="b"/>
              <a:pathLst>
                <a:path w="21600" h="21600" extrusionOk="0">
                  <a:moveTo>
                    <a:pt x="5760" y="1286"/>
                  </a:moveTo>
                  <a:cubicBezTo>
                    <a:pt x="5760" y="12343"/>
                    <a:pt x="17280" y="21600"/>
                    <a:pt x="21600" y="21600"/>
                  </a:cubicBezTo>
                  <a:cubicBezTo>
                    <a:pt x="0" y="21600"/>
                    <a:pt x="0" y="21600"/>
                    <a:pt x="0" y="21600"/>
                  </a:cubicBezTo>
                  <a:cubicBezTo>
                    <a:pt x="5760" y="0"/>
                    <a:pt x="5760" y="0"/>
                    <a:pt x="5760" y="0"/>
                  </a:cubicBezTo>
                </a:path>
              </a:pathLst>
            </a:custGeom>
            <a:solidFill>
              <a:srgbClr val="767171"/>
            </a:solidFill>
            <a:ln w="12700">
              <a:miter lim="400000"/>
            </a:ln>
          </p:spPr>
          <p:txBody>
            <a:bodyPr lIns="45719" rIns="45719"/>
            <a:p>
              <a:pPr>
                <a:defRPr>
                  <a:latin typeface="Arial" panose="020B0604020202020204"/>
                  <a:ea typeface="Arial" panose="020B0604020202020204"/>
                  <a:cs typeface="Arial" panose="020B0604020202020204"/>
                  <a:sym typeface="Arial" panose="020B0604020202020204"/>
                </a:defRPr>
              </a:pPr>
            </a:p>
          </p:txBody>
        </p:sp>
        <p:sp>
          <p:nvSpPr>
            <p:cNvPr id="441" name="Oval 346"/>
            <p:cNvSpPr/>
            <p:nvPr/>
          </p:nvSpPr>
          <p:spPr>
            <a:xfrm>
              <a:off x="11805" y="4447"/>
              <a:ext cx="1646" cy="1646"/>
            </a:xfrm>
            <a:prstGeom prst="ellipse">
              <a:avLst/>
            </a:prstGeom>
            <a:solidFill>
              <a:schemeClr val="accent1"/>
            </a:solidFill>
            <a:ln w="12700">
              <a:miter lim="400000"/>
            </a:ln>
          </p:spPr>
          <p:txBody>
            <a:bodyPr lIns="45719" rIns="45719" anchor="ctr"/>
            <a:p>
              <a:pPr algn="ctr">
                <a:defRPr sz="2400">
                  <a:solidFill>
                    <a:srgbClr val="FFFFFF"/>
                  </a:solidFill>
                  <a:latin typeface="Arial" panose="020B0604020202020204"/>
                  <a:ea typeface="Arial" panose="020B0604020202020204"/>
                  <a:cs typeface="Arial" panose="020B0604020202020204"/>
                  <a:sym typeface="Arial" panose="020B0604020202020204"/>
                </a:defRPr>
              </a:pPr>
            </a:p>
          </p:txBody>
        </p:sp>
        <p:sp>
          <p:nvSpPr>
            <p:cNvPr id="442" name="Oval 347"/>
            <p:cNvSpPr/>
            <p:nvPr/>
          </p:nvSpPr>
          <p:spPr>
            <a:xfrm>
              <a:off x="10623" y="2518"/>
              <a:ext cx="1751" cy="1751"/>
            </a:xfrm>
            <a:prstGeom prst="ellipse">
              <a:avLst/>
            </a:prstGeom>
            <a:solidFill>
              <a:schemeClr val="accent1"/>
            </a:solidFill>
            <a:ln w="12700">
              <a:miter lim="400000"/>
            </a:ln>
          </p:spPr>
          <p:txBody>
            <a:bodyPr lIns="45719" rIns="45719" anchor="ctr"/>
            <a:p>
              <a:pPr algn="ctr">
                <a:defRPr sz="3600">
                  <a:solidFill>
                    <a:srgbClr val="FFFFFF"/>
                  </a:solidFill>
                  <a:latin typeface="Arial" panose="020B0604020202020204"/>
                  <a:ea typeface="Arial" panose="020B0604020202020204"/>
                  <a:cs typeface="Arial" panose="020B0604020202020204"/>
                  <a:sym typeface="Arial" panose="020B0604020202020204"/>
                </a:defRPr>
              </a:pPr>
            </a:p>
          </p:txBody>
        </p:sp>
        <p:sp>
          <p:nvSpPr>
            <p:cNvPr id="443" name="Oval 349"/>
            <p:cNvSpPr/>
            <p:nvPr/>
          </p:nvSpPr>
          <p:spPr>
            <a:xfrm>
              <a:off x="6688" y="2681"/>
              <a:ext cx="1925" cy="1925"/>
            </a:xfrm>
            <a:prstGeom prst="ellipse">
              <a:avLst/>
            </a:prstGeom>
            <a:solidFill>
              <a:schemeClr val="accent1"/>
            </a:solidFill>
            <a:ln w="12700">
              <a:miter lim="400000"/>
            </a:ln>
          </p:spPr>
          <p:txBody>
            <a:bodyPr lIns="45719" rIns="45719" anchor="ctr"/>
            <a:p>
              <a:pPr algn="ctr">
                <a:defRPr sz="4000">
                  <a:solidFill>
                    <a:srgbClr val="FFFFFF"/>
                  </a:solidFill>
                  <a:latin typeface="Arial" panose="020B0604020202020204"/>
                  <a:ea typeface="Arial" panose="020B0604020202020204"/>
                  <a:cs typeface="Arial" panose="020B0604020202020204"/>
                  <a:sym typeface="Arial" panose="020B0604020202020204"/>
                </a:defRPr>
              </a:pPr>
            </a:p>
          </p:txBody>
        </p:sp>
        <p:sp>
          <p:nvSpPr>
            <p:cNvPr id="444" name="Oval 350"/>
            <p:cNvSpPr/>
            <p:nvPr/>
          </p:nvSpPr>
          <p:spPr>
            <a:xfrm>
              <a:off x="11250" y="6404"/>
              <a:ext cx="1023" cy="1023"/>
            </a:xfrm>
            <a:prstGeom prst="ellipse">
              <a:avLst/>
            </a:prstGeom>
            <a:solidFill>
              <a:schemeClr val="accent2"/>
            </a:solidFill>
            <a:ln w="12700">
              <a:miter lim="400000"/>
            </a:ln>
          </p:spPr>
          <p:txBody>
            <a:bodyPr lIns="45719" rIns="45719" anchor="ctr"/>
            <a:p>
              <a:pPr algn="ctr">
                <a:defRPr sz="2000">
                  <a:solidFill>
                    <a:srgbClr val="FFFFFF"/>
                  </a:solidFill>
                  <a:latin typeface="Arial" panose="020B0604020202020204"/>
                  <a:ea typeface="Arial" panose="020B0604020202020204"/>
                  <a:cs typeface="Arial" panose="020B0604020202020204"/>
                  <a:sym typeface="Arial" panose="020B0604020202020204"/>
                </a:defRPr>
              </a:pPr>
            </a:p>
          </p:txBody>
        </p:sp>
        <p:sp>
          <p:nvSpPr>
            <p:cNvPr id="445" name="Oval 366"/>
            <p:cNvSpPr/>
            <p:nvPr/>
          </p:nvSpPr>
          <p:spPr>
            <a:xfrm>
              <a:off x="8795" y="3070"/>
              <a:ext cx="1050" cy="1050"/>
            </a:xfrm>
            <a:prstGeom prst="ellipse">
              <a:avLst/>
            </a:prstGeom>
            <a:solidFill>
              <a:schemeClr val="accent2"/>
            </a:solidFill>
            <a:ln w="12700">
              <a:miter lim="400000"/>
            </a:ln>
          </p:spPr>
          <p:txBody>
            <a:bodyPr lIns="45719" rIns="45719" anchor="ctr"/>
            <a:p>
              <a:pPr algn="ctr">
                <a:defRPr sz="2000">
                  <a:solidFill>
                    <a:srgbClr val="FFFFFF"/>
                  </a:solidFill>
                  <a:latin typeface="Arial" panose="020B0604020202020204"/>
                  <a:ea typeface="Arial" panose="020B0604020202020204"/>
                  <a:cs typeface="Arial" panose="020B0604020202020204"/>
                  <a:sym typeface="Arial" panose="020B0604020202020204"/>
                </a:defRPr>
              </a:pPr>
            </a:p>
          </p:txBody>
        </p:sp>
        <p:sp>
          <p:nvSpPr>
            <p:cNvPr id="446" name="Oval 367"/>
            <p:cNvSpPr/>
            <p:nvPr/>
          </p:nvSpPr>
          <p:spPr>
            <a:xfrm>
              <a:off x="6461" y="5746"/>
              <a:ext cx="1447" cy="1447"/>
            </a:xfrm>
            <a:prstGeom prst="ellipse">
              <a:avLst/>
            </a:prstGeom>
            <a:solidFill>
              <a:schemeClr val="accent1"/>
            </a:solidFill>
            <a:ln w="12700">
              <a:miter lim="400000"/>
            </a:ln>
          </p:spPr>
          <p:txBody>
            <a:bodyPr lIns="45719" rIns="45719" anchor="ctr"/>
            <a:p>
              <a:pPr algn="ctr">
                <a:defRPr sz="3200">
                  <a:solidFill>
                    <a:srgbClr val="FFFFFF"/>
                  </a:solidFill>
                  <a:latin typeface="Arial" panose="020B0604020202020204"/>
                  <a:ea typeface="Arial" panose="020B0604020202020204"/>
                  <a:cs typeface="Arial" panose="020B0604020202020204"/>
                  <a:sym typeface="Arial" panose="020B0604020202020204"/>
                </a:defRPr>
              </a:pPr>
            </a:p>
          </p:txBody>
        </p:sp>
        <p:sp>
          <p:nvSpPr>
            <p:cNvPr id="447" name="Oval 368"/>
            <p:cNvSpPr/>
            <p:nvPr/>
          </p:nvSpPr>
          <p:spPr>
            <a:xfrm>
              <a:off x="8121" y="5082"/>
              <a:ext cx="948" cy="948"/>
            </a:xfrm>
            <a:prstGeom prst="ellipse">
              <a:avLst/>
            </a:prstGeom>
            <a:solidFill>
              <a:schemeClr val="accent2"/>
            </a:solidFill>
            <a:ln w="12700">
              <a:miter lim="400000"/>
            </a:ln>
          </p:spPr>
          <p:txBody>
            <a:bodyPr lIns="45719" rIns="45719" anchor="ctr"/>
            <a:p>
              <a:pPr algn="ctr">
                <a:defRPr>
                  <a:solidFill>
                    <a:srgbClr val="FFFFFF"/>
                  </a:solidFill>
                  <a:latin typeface="Arial" panose="020B0604020202020204"/>
                  <a:ea typeface="Arial" panose="020B0604020202020204"/>
                  <a:cs typeface="Arial" panose="020B0604020202020204"/>
                  <a:sym typeface="Arial" panose="020B0604020202020204"/>
                </a:defRPr>
              </a:pPr>
            </a:p>
          </p:txBody>
        </p:sp>
        <p:sp>
          <p:nvSpPr>
            <p:cNvPr id="448" name="Oval 369"/>
            <p:cNvSpPr/>
            <p:nvPr/>
          </p:nvSpPr>
          <p:spPr>
            <a:xfrm>
              <a:off x="10323" y="6003"/>
              <a:ext cx="709" cy="709"/>
            </a:xfrm>
            <a:prstGeom prst="ellipse">
              <a:avLst/>
            </a:prstGeom>
            <a:solidFill>
              <a:schemeClr val="accent2"/>
            </a:solidFill>
            <a:ln w="12700">
              <a:miter lim="400000"/>
            </a:ln>
          </p:spPr>
          <p:txBody>
            <a:bodyPr lIns="45719" rIns="45719" anchor="ctr"/>
            <a:p>
              <a:pPr algn="ctr">
                <a:defRPr sz="1400">
                  <a:solidFill>
                    <a:srgbClr val="FFFFFF"/>
                  </a:solidFill>
                  <a:latin typeface="Arial" panose="020B0604020202020204"/>
                  <a:ea typeface="Arial" panose="020B0604020202020204"/>
                  <a:cs typeface="Arial" panose="020B0604020202020204"/>
                  <a:sym typeface="Arial" panose="020B0604020202020204"/>
                </a:defRPr>
              </a:pPr>
            </a:p>
          </p:txBody>
        </p:sp>
        <p:sp>
          <p:nvSpPr>
            <p:cNvPr id="449" name="Oval 370"/>
            <p:cNvSpPr/>
            <p:nvPr/>
          </p:nvSpPr>
          <p:spPr>
            <a:xfrm>
              <a:off x="5956" y="5466"/>
              <a:ext cx="506" cy="506"/>
            </a:xfrm>
            <a:prstGeom prst="ellipse">
              <a:avLst/>
            </a:prstGeom>
            <a:solidFill>
              <a:schemeClr val="accent2"/>
            </a:solidFill>
            <a:ln w="12700">
              <a:miter lim="400000"/>
            </a:ln>
          </p:spPr>
          <p:txBody>
            <a:bodyPr lIns="45719" rIns="45719" anchor="ctr"/>
            <a:p>
              <a:pPr algn="ctr">
                <a:defRPr sz="1400">
                  <a:solidFill>
                    <a:srgbClr val="FFFFFF"/>
                  </a:solidFill>
                  <a:latin typeface="Arial" panose="020B0604020202020204"/>
                  <a:ea typeface="Arial" panose="020B0604020202020204"/>
                  <a:cs typeface="Arial" panose="020B0604020202020204"/>
                  <a:sym typeface="Arial" panose="020B0604020202020204"/>
                </a:defRPr>
              </a:pPr>
            </a:p>
          </p:txBody>
        </p:sp>
        <p:sp>
          <p:nvSpPr>
            <p:cNvPr id="450" name="Oval 371"/>
            <p:cNvSpPr/>
            <p:nvPr/>
          </p:nvSpPr>
          <p:spPr>
            <a:xfrm>
              <a:off x="12465" y="3574"/>
              <a:ext cx="594" cy="594"/>
            </a:xfrm>
            <a:prstGeom prst="ellipse">
              <a:avLst/>
            </a:prstGeom>
            <a:solidFill>
              <a:schemeClr val="accent2"/>
            </a:solidFill>
            <a:ln w="12700">
              <a:miter lim="400000"/>
            </a:ln>
          </p:spPr>
          <p:txBody>
            <a:bodyPr lIns="45719" rIns="45719" anchor="ctr"/>
            <a:p>
              <a:pPr algn="ctr">
                <a:defRPr sz="1400">
                  <a:solidFill>
                    <a:srgbClr val="FFFFFF"/>
                  </a:solidFill>
                  <a:latin typeface="Arial" panose="020B0604020202020204"/>
                  <a:ea typeface="Arial" panose="020B0604020202020204"/>
                  <a:cs typeface="Arial" panose="020B0604020202020204"/>
                  <a:sym typeface="Arial" panose="020B0604020202020204"/>
                </a:defRPr>
              </a:pPr>
            </a:p>
          </p:txBody>
        </p:sp>
        <p:sp>
          <p:nvSpPr>
            <p:cNvPr id="451" name="Oval 372"/>
            <p:cNvSpPr/>
            <p:nvPr/>
          </p:nvSpPr>
          <p:spPr>
            <a:xfrm>
              <a:off x="8458" y="2532"/>
              <a:ext cx="424" cy="424"/>
            </a:xfrm>
            <a:prstGeom prst="ellipse">
              <a:avLst/>
            </a:prstGeom>
            <a:solidFill>
              <a:schemeClr val="accent2"/>
            </a:solidFill>
            <a:ln w="12700">
              <a:miter lim="400000"/>
            </a:ln>
          </p:spPr>
          <p:txBody>
            <a:bodyPr lIns="45719" rIns="45719" anchor="ctr"/>
            <a:p>
              <a:pPr algn="ctr">
                <a:defRPr sz="1400">
                  <a:solidFill>
                    <a:srgbClr val="FFFFFF"/>
                  </a:solidFill>
                  <a:latin typeface="Arial" panose="020B0604020202020204"/>
                  <a:ea typeface="Arial" panose="020B0604020202020204"/>
                  <a:cs typeface="Arial" panose="020B0604020202020204"/>
                  <a:sym typeface="Arial" panose="020B0604020202020204"/>
                </a:defRPr>
              </a:pPr>
            </a:p>
          </p:txBody>
        </p:sp>
        <p:sp>
          <p:nvSpPr>
            <p:cNvPr id="452" name="Oval 373"/>
            <p:cNvSpPr/>
            <p:nvPr/>
          </p:nvSpPr>
          <p:spPr>
            <a:xfrm>
              <a:off x="8120" y="7188"/>
              <a:ext cx="424" cy="424"/>
            </a:xfrm>
            <a:prstGeom prst="ellipse">
              <a:avLst/>
            </a:prstGeom>
            <a:solidFill>
              <a:schemeClr val="accent2"/>
            </a:solidFill>
            <a:ln w="12700">
              <a:miter lim="400000"/>
            </a:ln>
          </p:spPr>
          <p:txBody>
            <a:bodyPr lIns="45719" rIns="45719" anchor="ctr"/>
            <a:p>
              <a:pPr algn="ctr">
                <a:defRPr sz="1400">
                  <a:solidFill>
                    <a:srgbClr val="FFFFFF"/>
                  </a:solidFill>
                  <a:latin typeface="Arial" panose="020B0604020202020204"/>
                  <a:ea typeface="Arial" panose="020B0604020202020204"/>
                  <a:cs typeface="Arial" panose="020B0604020202020204"/>
                  <a:sym typeface="Arial" panose="020B0604020202020204"/>
                </a:defRPr>
              </a:pPr>
            </a:p>
          </p:txBody>
        </p:sp>
        <p:sp>
          <p:nvSpPr>
            <p:cNvPr id="453" name="Oval 374"/>
            <p:cNvSpPr/>
            <p:nvPr/>
          </p:nvSpPr>
          <p:spPr>
            <a:xfrm>
              <a:off x="12388" y="6512"/>
              <a:ext cx="283" cy="283"/>
            </a:xfrm>
            <a:prstGeom prst="ellipse">
              <a:avLst/>
            </a:prstGeom>
            <a:solidFill>
              <a:schemeClr val="accent2"/>
            </a:solidFill>
            <a:ln w="12700">
              <a:miter lim="400000"/>
            </a:ln>
          </p:spPr>
          <p:txBody>
            <a:bodyPr lIns="45719" rIns="45719" anchor="ctr"/>
            <a:p>
              <a:pPr algn="ctr">
                <a:defRPr sz="1400">
                  <a:solidFill>
                    <a:srgbClr val="FFFFFF"/>
                  </a:solidFill>
                  <a:latin typeface="Arial" panose="020B0604020202020204"/>
                  <a:ea typeface="Arial" panose="020B0604020202020204"/>
                  <a:cs typeface="Arial" panose="020B0604020202020204"/>
                  <a:sym typeface="Arial" panose="020B0604020202020204"/>
                </a:defRPr>
              </a:pPr>
            </a:p>
          </p:txBody>
        </p:sp>
        <p:sp>
          <p:nvSpPr>
            <p:cNvPr id="454" name="Oval 348"/>
            <p:cNvSpPr/>
            <p:nvPr/>
          </p:nvSpPr>
          <p:spPr>
            <a:xfrm>
              <a:off x="6892" y="4468"/>
              <a:ext cx="998" cy="998"/>
            </a:xfrm>
            <a:prstGeom prst="ellipse">
              <a:avLst/>
            </a:prstGeom>
            <a:solidFill>
              <a:schemeClr val="accent2"/>
            </a:solidFill>
            <a:ln w="12700">
              <a:miter lim="400000"/>
            </a:ln>
          </p:spPr>
          <p:txBody>
            <a:bodyPr lIns="45719" rIns="45719" anchor="ctr"/>
            <a:p>
              <a:pPr algn="ctr">
                <a:defRPr sz="2000">
                  <a:solidFill>
                    <a:srgbClr val="FFFFFF"/>
                  </a:solidFill>
                  <a:latin typeface="Arial" panose="020B0604020202020204"/>
                  <a:ea typeface="Arial" panose="020B0604020202020204"/>
                  <a:cs typeface="Arial" panose="020B0604020202020204"/>
                  <a:sym typeface="Arial" panose="020B0604020202020204"/>
                </a:defRPr>
              </a:pPr>
            </a:p>
          </p:txBody>
        </p:sp>
        <p:sp>
          <p:nvSpPr>
            <p:cNvPr id="455" name="Oval 36"/>
            <p:cNvSpPr/>
            <p:nvPr/>
          </p:nvSpPr>
          <p:spPr>
            <a:xfrm>
              <a:off x="11420" y="5747"/>
              <a:ext cx="283" cy="283"/>
            </a:xfrm>
            <a:prstGeom prst="ellipse">
              <a:avLst/>
            </a:prstGeom>
            <a:solidFill>
              <a:schemeClr val="accent2"/>
            </a:solidFill>
            <a:ln w="12700">
              <a:miter lim="400000"/>
            </a:ln>
          </p:spPr>
          <p:txBody>
            <a:bodyPr lIns="45719" rIns="45719" anchor="ctr"/>
            <a:p>
              <a:pPr algn="ctr">
                <a:defRPr sz="1400">
                  <a:solidFill>
                    <a:srgbClr val="FFFFFF"/>
                  </a:solidFill>
                  <a:latin typeface="Arial" panose="020B0604020202020204"/>
                  <a:ea typeface="Arial" panose="020B0604020202020204"/>
                  <a:cs typeface="Arial" panose="020B0604020202020204"/>
                  <a:sym typeface="Arial" panose="020B0604020202020204"/>
                </a:defRPr>
              </a:pPr>
            </a:p>
          </p:txBody>
        </p:sp>
        <p:sp>
          <p:nvSpPr>
            <p:cNvPr id="456" name="Oval 38"/>
            <p:cNvSpPr/>
            <p:nvPr/>
          </p:nvSpPr>
          <p:spPr>
            <a:xfrm>
              <a:off x="5571" y="3571"/>
              <a:ext cx="1646" cy="1646"/>
            </a:xfrm>
            <a:prstGeom prst="ellipse">
              <a:avLst/>
            </a:prstGeom>
            <a:solidFill>
              <a:schemeClr val="accent1"/>
            </a:solidFill>
            <a:ln w="12700">
              <a:miter lim="400000"/>
            </a:ln>
          </p:spPr>
          <p:txBody>
            <a:bodyPr lIns="45719" rIns="45719" anchor="ctr"/>
            <a:p>
              <a:pPr algn="ctr">
                <a:defRPr sz="2400">
                  <a:solidFill>
                    <a:srgbClr val="FFFFFF"/>
                  </a:solidFill>
                  <a:latin typeface="Arial" panose="020B0604020202020204"/>
                  <a:ea typeface="Arial" panose="020B0604020202020204"/>
                  <a:cs typeface="Arial" panose="020B0604020202020204"/>
                  <a:sym typeface="Arial" panose="020B0604020202020204"/>
                </a:defRPr>
              </a:pPr>
            </a:p>
          </p:txBody>
        </p:sp>
        <p:sp>
          <p:nvSpPr>
            <p:cNvPr id="457" name="Oval 39"/>
            <p:cNvSpPr/>
            <p:nvPr/>
          </p:nvSpPr>
          <p:spPr>
            <a:xfrm>
              <a:off x="9779" y="2432"/>
              <a:ext cx="789" cy="789"/>
            </a:xfrm>
            <a:prstGeom prst="ellipse">
              <a:avLst/>
            </a:prstGeom>
            <a:solidFill>
              <a:schemeClr val="accent2"/>
            </a:solidFill>
            <a:ln w="12700">
              <a:miter lim="400000"/>
            </a:ln>
          </p:spPr>
          <p:txBody>
            <a:bodyPr lIns="45719" rIns="45719" anchor="ctr"/>
            <a:p>
              <a:pPr algn="ctr">
                <a:defRPr sz="1400">
                  <a:solidFill>
                    <a:srgbClr val="FFFFFF"/>
                  </a:solidFill>
                  <a:latin typeface="Arial" panose="020B0604020202020204"/>
                  <a:ea typeface="Arial" panose="020B0604020202020204"/>
                  <a:cs typeface="Arial" panose="020B0604020202020204"/>
                  <a:sym typeface="Arial" panose="020B0604020202020204"/>
                </a:defRPr>
              </a:pPr>
            </a:p>
          </p:txBody>
        </p:sp>
        <p:sp>
          <p:nvSpPr>
            <p:cNvPr id="459" name="任意多边形 32"/>
            <p:cNvSpPr/>
            <p:nvPr/>
          </p:nvSpPr>
          <p:spPr>
            <a:xfrm>
              <a:off x="11266" y="3051"/>
              <a:ext cx="595" cy="510"/>
            </a:xfrm>
            <a:custGeom>
              <a:avLst/>
              <a:gdLst/>
              <a:ahLst/>
              <a:cxnLst>
                <a:cxn ang="0">
                  <a:pos x="wd2" y="hd2"/>
                </a:cxn>
                <a:cxn ang="5400000">
                  <a:pos x="wd2" y="hd2"/>
                </a:cxn>
                <a:cxn ang="10800000">
                  <a:pos x="wd2" y="hd2"/>
                </a:cxn>
                <a:cxn ang="16200000">
                  <a:pos x="wd2" y="hd2"/>
                </a:cxn>
              </a:cxnLst>
              <a:rect l="0" t="0" r="r" b="b"/>
              <a:pathLst>
                <a:path w="21600" h="21586" extrusionOk="0">
                  <a:moveTo>
                    <a:pt x="10800" y="0"/>
                  </a:moveTo>
                  <a:cubicBezTo>
                    <a:pt x="12761" y="0"/>
                    <a:pt x="14569" y="400"/>
                    <a:pt x="16224" y="1201"/>
                  </a:cubicBezTo>
                  <a:cubicBezTo>
                    <a:pt x="17879" y="2002"/>
                    <a:pt x="19189" y="3093"/>
                    <a:pt x="20154" y="4475"/>
                  </a:cubicBezTo>
                  <a:cubicBezTo>
                    <a:pt x="21118" y="5857"/>
                    <a:pt x="21600" y="7362"/>
                    <a:pt x="21600" y="8992"/>
                  </a:cubicBezTo>
                  <a:cubicBezTo>
                    <a:pt x="21600" y="10622"/>
                    <a:pt x="21118" y="12128"/>
                    <a:pt x="20154" y="13509"/>
                  </a:cubicBezTo>
                  <a:cubicBezTo>
                    <a:pt x="19189" y="14891"/>
                    <a:pt x="17879" y="15982"/>
                    <a:pt x="16224" y="16783"/>
                  </a:cubicBezTo>
                  <a:cubicBezTo>
                    <a:pt x="14569" y="17584"/>
                    <a:pt x="12761" y="17984"/>
                    <a:pt x="10800" y="17984"/>
                  </a:cubicBezTo>
                  <a:cubicBezTo>
                    <a:pt x="10238" y="17984"/>
                    <a:pt x="9655" y="17947"/>
                    <a:pt x="9052" y="17872"/>
                  </a:cubicBezTo>
                  <a:cubicBezTo>
                    <a:pt x="7461" y="19511"/>
                    <a:pt x="5613" y="20645"/>
                    <a:pt x="3508" y="21272"/>
                  </a:cubicBezTo>
                  <a:cubicBezTo>
                    <a:pt x="3114" y="21403"/>
                    <a:pt x="2656" y="21506"/>
                    <a:pt x="2133" y="21581"/>
                  </a:cubicBezTo>
                  <a:cubicBezTo>
                    <a:pt x="1997" y="21600"/>
                    <a:pt x="1874" y="21558"/>
                    <a:pt x="1766" y="21455"/>
                  </a:cubicBezTo>
                  <a:cubicBezTo>
                    <a:pt x="1657" y="21352"/>
                    <a:pt x="1587" y="21216"/>
                    <a:pt x="1555" y="21047"/>
                  </a:cubicBezTo>
                  <a:lnTo>
                    <a:pt x="1555" y="21033"/>
                  </a:lnTo>
                  <a:cubicBezTo>
                    <a:pt x="1531" y="20996"/>
                    <a:pt x="1529" y="20940"/>
                    <a:pt x="1549" y="20865"/>
                  </a:cubicBezTo>
                  <a:cubicBezTo>
                    <a:pt x="1569" y="20790"/>
                    <a:pt x="1577" y="20743"/>
                    <a:pt x="1573" y="20724"/>
                  </a:cubicBezTo>
                  <a:cubicBezTo>
                    <a:pt x="1569" y="20706"/>
                    <a:pt x="1587" y="20661"/>
                    <a:pt x="1627" y="20591"/>
                  </a:cubicBezTo>
                  <a:cubicBezTo>
                    <a:pt x="1667" y="20521"/>
                    <a:pt x="1692" y="20478"/>
                    <a:pt x="1700" y="20464"/>
                  </a:cubicBezTo>
                  <a:cubicBezTo>
                    <a:pt x="1708" y="20450"/>
                    <a:pt x="1736" y="20410"/>
                    <a:pt x="1784" y="20345"/>
                  </a:cubicBezTo>
                  <a:cubicBezTo>
                    <a:pt x="1832" y="20279"/>
                    <a:pt x="1864" y="20237"/>
                    <a:pt x="1880" y="20218"/>
                  </a:cubicBezTo>
                  <a:cubicBezTo>
                    <a:pt x="1937" y="20144"/>
                    <a:pt x="2061" y="19982"/>
                    <a:pt x="2254" y="19734"/>
                  </a:cubicBezTo>
                  <a:cubicBezTo>
                    <a:pt x="2447" y="19486"/>
                    <a:pt x="2585" y="19308"/>
                    <a:pt x="2670" y="19200"/>
                  </a:cubicBezTo>
                  <a:cubicBezTo>
                    <a:pt x="2754" y="19092"/>
                    <a:pt x="2879" y="18907"/>
                    <a:pt x="3044" y="18645"/>
                  </a:cubicBezTo>
                  <a:cubicBezTo>
                    <a:pt x="3208" y="18383"/>
                    <a:pt x="3339" y="18144"/>
                    <a:pt x="3435" y="17928"/>
                  </a:cubicBezTo>
                  <a:cubicBezTo>
                    <a:pt x="3532" y="17713"/>
                    <a:pt x="3640" y="17436"/>
                    <a:pt x="3761" y="17099"/>
                  </a:cubicBezTo>
                  <a:cubicBezTo>
                    <a:pt x="3881" y="16762"/>
                    <a:pt x="3986" y="16406"/>
                    <a:pt x="4074" y="16031"/>
                  </a:cubicBezTo>
                  <a:cubicBezTo>
                    <a:pt x="2813" y="15198"/>
                    <a:pt x="1818" y="14167"/>
                    <a:pt x="1091" y="12940"/>
                  </a:cubicBezTo>
                  <a:cubicBezTo>
                    <a:pt x="364" y="11713"/>
                    <a:pt x="0" y="10397"/>
                    <a:pt x="0" y="8992"/>
                  </a:cubicBezTo>
                  <a:cubicBezTo>
                    <a:pt x="0" y="7774"/>
                    <a:pt x="285" y="6611"/>
                    <a:pt x="856" y="5501"/>
                  </a:cubicBezTo>
                  <a:cubicBezTo>
                    <a:pt x="1426" y="4391"/>
                    <a:pt x="2194" y="3433"/>
                    <a:pt x="3158" y="2627"/>
                  </a:cubicBezTo>
                  <a:cubicBezTo>
                    <a:pt x="4122" y="1822"/>
                    <a:pt x="5271" y="1183"/>
                    <a:pt x="6605" y="710"/>
                  </a:cubicBezTo>
                  <a:cubicBezTo>
                    <a:pt x="7939" y="237"/>
                    <a:pt x="9338" y="0"/>
                    <a:pt x="10800" y="0"/>
                  </a:cubicBezTo>
                  <a:close/>
                </a:path>
              </a:pathLst>
            </a:custGeom>
            <a:solidFill>
              <a:srgbClr val="FFFFFF"/>
            </a:solidFill>
            <a:ln w="12700">
              <a:miter lim="400000"/>
            </a:ln>
          </p:spPr>
          <p:txBody>
            <a:bodyPr lIns="45719" rIns="45719"/>
            <a:p>
              <a:pPr algn="ctr">
                <a:defRPr>
                  <a:solidFill>
                    <a:srgbClr val="262626"/>
                  </a:solidFill>
                  <a:latin typeface="Arial" panose="020B0604020202020204"/>
                  <a:ea typeface="Arial" panose="020B0604020202020204"/>
                  <a:cs typeface="Arial" panose="020B0604020202020204"/>
                  <a:sym typeface="Arial" panose="020B0604020202020204"/>
                </a:defRPr>
              </a:pPr>
            </a:p>
          </p:txBody>
        </p:sp>
        <p:grpSp>
          <p:nvGrpSpPr>
            <p:cNvPr id="464" name="Group 8"/>
            <p:cNvGrpSpPr/>
            <p:nvPr/>
          </p:nvGrpSpPr>
          <p:grpSpPr>
            <a:xfrm>
              <a:off x="6100" y="4024"/>
              <a:ext cx="521" cy="743"/>
              <a:chOff x="0" y="0"/>
              <a:chExt cx="331114" cy="472094"/>
            </a:xfrm>
          </p:grpSpPr>
          <p:sp>
            <p:nvSpPr>
              <p:cNvPr id="462" name="Freeform 5"/>
              <p:cNvSpPr/>
              <p:nvPr/>
            </p:nvSpPr>
            <p:spPr>
              <a:xfrm>
                <a:off x="0" y="0"/>
                <a:ext cx="331115" cy="376108"/>
              </a:xfrm>
              <a:custGeom>
                <a:avLst/>
                <a:gdLst/>
                <a:ahLst/>
                <a:cxnLst>
                  <a:cxn ang="0">
                    <a:pos x="wd2" y="hd2"/>
                  </a:cxn>
                  <a:cxn ang="5400000">
                    <a:pos x="wd2" y="hd2"/>
                  </a:cxn>
                  <a:cxn ang="10800000">
                    <a:pos x="wd2" y="hd2"/>
                  </a:cxn>
                  <a:cxn ang="16200000">
                    <a:pos x="wd2" y="hd2"/>
                  </a:cxn>
                </a:cxnLst>
                <a:rect l="0" t="0" r="r" b="b"/>
                <a:pathLst>
                  <a:path w="20628" h="21600" extrusionOk="0">
                    <a:moveTo>
                      <a:pt x="14274" y="21600"/>
                    </a:moveTo>
                    <a:cubicBezTo>
                      <a:pt x="14274" y="15660"/>
                      <a:pt x="21180" y="13770"/>
                      <a:pt x="20592" y="7965"/>
                    </a:cubicBezTo>
                    <a:cubicBezTo>
                      <a:pt x="20298" y="4185"/>
                      <a:pt x="17507" y="0"/>
                      <a:pt x="10307" y="0"/>
                    </a:cubicBezTo>
                    <a:cubicBezTo>
                      <a:pt x="3107" y="0"/>
                      <a:pt x="315" y="4185"/>
                      <a:pt x="21" y="7965"/>
                    </a:cubicBezTo>
                    <a:cubicBezTo>
                      <a:pt x="-420" y="13770"/>
                      <a:pt x="6339" y="15660"/>
                      <a:pt x="6339" y="21600"/>
                    </a:cubicBezTo>
                    <a:lnTo>
                      <a:pt x="14274" y="21600"/>
                    </a:lnTo>
                    <a:close/>
                    <a:moveTo>
                      <a:pt x="2372" y="8100"/>
                    </a:moveTo>
                    <a:cubicBezTo>
                      <a:pt x="2519" y="6345"/>
                      <a:pt x="3694" y="2160"/>
                      <a:pt x="10307" y="2160"/>
                    </a:cubicBezTo>
                    <a:cubicBezTo>
                      <a:pt x="17066" y="2160"/>
                      <a:pt x="18094" y="6345"/>
                      <a:pt x="18241" y="8100"/>
                    </a:cubicBezTo>
                    <a:cubicBezTo>
                      <a:pt x="18388" y="10125"/>
                      <a:pt x="17360" y="11475"/>
                      <a:pt x="15743" y="13500"/>
                    </a:cubicBezTo>
                    <a:cubicBezTo>
                      <a:pt x="14274" y="15120"/>
                      <a:pt x="12804" y="17010"/>
                      <a:pt x="12217" y="19440"/>
                    </a:cubicBezTo>
                    <a:cubicBezTo>
                      <a:pt x="11188" y="19440"/>
                      <a:pt x="11188" y="19440"/>
                      <a:pt x="11188" y="19440"/>
                    </a:cubicBezTo>
                    <a:cubicBezTo>
                      <a:pt x="11188" y="11745"/>
                      <a:pt x="11188" y="11745"/>
                      <a:pt x="11188" y="11745"/>
                    </a:cubicBezTo>
                    <a:cubicBezTo>
                      <a:pt x="12511" y="11745"/>
                      <a:pt x="12511" y="11745"/>
                      <a:pt x="12511" y="11745"/>
                    </a:cubicBezTo>
                    <a:cubicBezTo>
                      <a:pt x="13392" y="11745"/>
                      <a:pt x="14274" y="11070"/>
                      <a:pt x="14274" y="10125"/>
                    </a:cubicBezTo>
                    <a:cubicBezTo>
                      <a:pt x="14274" y="9180"/>
                      <a:pt x="13392" y="8505"/>
                      <a:pt x="12511" y="8505"/>
                    </a:cubicBezTo>
                    <a:cubicBezTo>
                      <a:pt x="11482" y="8505"/>
                      <a:pt x="10747" y="9180"/>
                      <a:pt x="10747" y="10125"/>
                    </a:cubicBezTo>
                    <a:cubicBezTo>
                      <a:pt x="10747" y="10125"/>
                      <a:pt x="10747" y="10125"/>
                      <a:pt x="10747" y="10125"/>
                    </a:cubicBezTo>
                    <a:cubicBezTo>
                      <a:pt x="10013" y="10125"/>
                      <a:pt x="10013" y="10125"/>
                      <a:pt x="10013" y="10125"/>
                    </a:cubicBezTo>
                    <a:cubicBezTo>
                      <a:pt x="10013" y="10125"/>
                      <a:pt x="10013" y="10125"/>
                      <a:pt x="10013" y="10125"/>
                    </a:cubicBezTo>
                    <a:cubicBezTo>
                      <a:pt x="10013" y="9180"/>
                      <a:pt x="9131" y="8505"/>
                      <a:pt x="8249" y="8505"/>
                    </a:cubicBezTo>
                    <a:cubicBezTo>
                      <a:pt x="7221" y="8505"/>
                      <a:pt x="6486" y="9180"/>
                      <a:pt x="6486" y="10125"/>
                    </a:cubicBezTo>
                    <a:cubicBezTo>
                      <a:pt x="6486" y="11070"/>
                      <a:pt x="7221" y="11745"/>
                      <a:pt x="8249" y="11745"/>
                    </a:cubicBezTo>
                    <a:cubicBezTo>
                      <a:pt x="9425" y="11745"/>
                      <a:pt x="9425" y="11745"/>
                      <a:pt x="9425" y="11745"/>
                    </a:cubicBezTo>
                    <a:cubicBezTo>
                      <a:pt x="9425" y="19440"/>
                      <a:pt x="9425" y="19440"/>
                      <a:pt x="9425" y="19440"/>
                    </a:cubicBezTo>
                    <a:cubicBezTo>
                      <a:pt x="8396" y="19440"/>
                      <a:pt x="8396" y="19440"/>
                      <a:pt x="8396" y="19440"/>
                    </a:cubicBezTo>
                    <a:cubicBezTo>
                      <a:pt x="7809" y="17010"/>
                      <a:pt x="6339" y="15120"/>
                      <a:pt x="5017" y="13500"/>
                    </a:cubicBezTo>
                    <a:cubicBezTo>
                      <a:pt x="3253" y="11475"/>
                      <a:pt x="2225" y="10125"/>
                      <a:pt x="2372" y="8100"/>
                    </a:cubicBezTo>
                    <a:close/>
                  </a:path>
                </a:pathLst>
              </a:custGeom>
              <a:solidFill>
                <a:srgbClr val="FFFFFF"/>
              </a:solidFill>
              <a:ln w="12700" cap="flat">
                <a:noFill/>
                <a:miter lim="400000"/>
              </a:ln>
              <a:effectLst/>
            </p:spPr>
            <p:txBody>
              <a:bodyPr wrap="square" lIns="45719" tIns="45719" rIns="45719" bIns="45719" numCol="1" anchor="t">
                <a:noAutofit/>
              </a:bodyPr>
              <a:p>
                <a:pPr>
                  <a:defRPr>
                    <a:latin typeface="Arial" panose="020B0604020202020204"/>
                    <a:ea typeface="Arial" panose="020B0604020202020204"/>
                    <a:cs typeface="Arial" panose="020B0604020202020204"/>
                    <a:sym typeface="Arial" panose="020B0604020202020204"/>
                  </a:defRPr>
                </a:pPr>
              </a:p>
            </p:txBody>
          </p:sp>
          <p:sp>
            <p:nvSpPr>
              <p:cNvPr id="463" name="Freeform 6"/>
              <p:cNvSpPr/>
              <p:nvPr/>
            </p:nvSpPr>
            <p:spPr>
              <a:xfrm>
                <a:off x="99035" y="404511"/>
                <a:ext cx="132227" cy="67584"/>
              </a:xfrm>
              <a:custGeom>
                <a:avLst/>
                <a:gdLst/>
                <a:ahLst/>
                <a:cxnLst>
                  <a:cxn ang="0">
                    <a:pos x="wd2" y="hd2"/>
                  </a:cxn>
                  <a:cxn ang="5400000">
                    <a:pos x="wd2" y="hd2"/>
                  </a:cxn>
                  <a:cxn ang="10800000">
                    <a:pos x="wd2" y="hd2"/>
                  </a:cxn>
                  <a:cxn ang="16200000">
                    <a:pos x="wd2" y="hd2"/>
                  </a:cxn>
                </a:cxnLst>
                <a:rect l="0" t="0" r="r" b="b"/>
                <a:pathLst>
                  <a:path w="21600" h="21600" extrusionOk="0">
                    <a:moveTo>
                      <a:pt x="0" y="15641"/>
                    </a:moveTo>
                    <a:cubicBezTo>
                      <a:pt x="3086" y="19366"/>
                      <a:pt x="6557" y="21600"/>
                      <a:pt x="10800" y="21600"/>
                    </a:cubicBezTo>
                    <a:cubicBezTo>
                      <a:pt x="15043" y="21600"/>
                      <a:pt x="18514" y="19366"/>
                      <a:pt x="21600" y="15641"/>
                    </a:cubicBezTo>
                    <a:cubicBezTo>
                      <a:pt x="21600" y="0"/>
                      <a:pt x="21600" y="0"/>
                      <a:pt x="21600" y="0"/>
                    </a:cubicBezTo>
                    <a:cubicBezTo>
                      <a:pt x="0" y="0"/>
                      <a:pt x="0" y="0"/>
                      <a:pt x="0" y="0"/>
                    </a:cubicBezTo>
                    <a:lnTo>
                      <a:pt x="0" y="15641"/>
                    </a:lnTo>
                    <a:close/>
                  </a:path>
                </a:pathLst>
              </a:custGeom>
              <a:solidFill>
                <a:srgbClr val="FFFFFF"/>
              </a:solidFill>
              <a:ln w="12700" cap="flat">
                <a:noFill/>
                <a:miter lim="400000"/>
              </a:ln>
              <a:effectLst/>
            </p:spPr>
            <p:txBody>
              <a:bodyPr wrap="square" lIns="45719" tIns="45719" rIns="45719" bIns="45719" numCol="1" anchor="t">
                <a:noAutofit/>
              </a:bodyPr>
              <a:p>
                <a:pPr>
                  <a:defRPr>
                    <a:latin typeface="Arial" panose="020B0604020202020204"/>
                    <a:ea typeface="Arial" panose="020B0604020202020204"/>
                    <a:cs typeface="Arial" panose="020B0604020202020204"/>
                    <a:sym typeface="Arial" panose="020B0604020202020204"/>
                  </a:defRPr>
                </a:pPr>
              </a:p>
            </p:txBody>
          </p:sp>
        </p:grpSp>
        <p:sp>
          <p:nvSpPr>
            <p:cNvPr id="465" name="Oval 345"/>
            <p:cNvSpPr/>
            <p:nvPr/>
          </p:nvSpPr>
          <p:spPr>
            <a:xfrm>
              <a:off x="9052" y="3574"/>
              <a:ext cx="2301" cy="2301"/>
            </a:xfrm>
            <a:prstGeom prst="ellipse">
              <a:avLst/>
            </a:prstGeom>
            <a:solidFill>
              <a:schemeClr val="accent1"/>
            </a:solidFill>
            <a:ln w="12700">
              <a:miter lim="400000"/>
            </a:ln>
          </p:spPr>
          <p:txBody>
            <a:bodyPr lIns="45719" rIns="45719" anchor="ctr"/>
            <a:p>
              <a:pPr algn="ctr">
                <a:defRPr sz="3600">
                  <a:solidFill>
                    <a:srgbClr val="FFFFFF"/>
                  </a:solidFill>
                  <a:latin typeface="Arial" panose="020B0604020202020204"/>
                  <a:ea typeface="Arial" panose="020B0604020202020204"/>
                  <a:cs typeface="Arial" panose="020B0604020202020204"/>
                  <a:sym typeface="Arial" panose="020B0604020202020204"/>
                </a:defRPr>
              </a:pPr>
            </a:p>
          </p:txBody>
        </p:sp>
        <p:sp>
          <p:nvSpPr>
            <p:cNvPr id="466" name="任意多边形 39"/>
            <p:cNvSpPr/>
            <p:nvPr/>
          </p:nvSpPr>
          <p:spPr>
            <a:xfrm>
              <a:off x="12249" y="4969"/>
              <a:ext cx="757" cy="699"/>
            </a:xfrm>
            <a:custGeom>
              <a:avLst/>
              <a:gdLst/>
              <a:ahLst/>
              <a:cxnLst>
                <a:cxn ang="0">
                  <a:pos x="wd2" y="hd2"/>
                </a:cxn>
                <a:cxn ang="5400000">
                  <a:pos x="wd2" y="hd2"/>
                </a:cxn>
                <a:cxn ang="10800000">
                  <a:pos x="wd2" y="hd2"/>
                </a:cxn>
                <a:cxn ang="16200000">
                  <a:pos x="wd2" y="hd2"/>
                </a:cxn>
              </a:cxnLst>
              <a:rect l="0" t="0" r="r" b="b"/>
              <a:pathLst>
                <a:path w="21600" h="21600" extrusionOk="0">
                  <a:moveTo>
                    <a:pt x="16615" y="5400"/>
                  </a:moveTo>
                  <a:cubicBezTo>
                    <a:pt x="16615" y="7359"/>
                    <a:pt x="16295" y="9098"/>
                    <a:pt x="15655" y="10617"/>
                  </a:cubicBezTo>
                  <a:cubicBezTo>
                    <a:pt x="16875" y="10345"/>
                    <a:pt x="17894" y="9816"/>
                    <a:pt x="18712" y="9028"/>
                  </a:cubicBezTo>
                  <a:cubicBezTo>
                    <a:pt x="19530" y="8241"/>
                    <a:pt x="19938" y="7481"/>
                    <a:pt x="19938" y="6750"/>
                  </a:cubicBezTo>
                  <a:lnTo>
                    <a:pt x="19938" y="5400"/>
                  </a:lnTo>
                  <a:close/>
                  <a:moveTo>
                    <a:pt x="1661" y="5400"/>
                  </a:moveTo>
                  <a:lnTo>
                    <a:pt x="1661" y="6750"/>
                  </a:lnTo>
                  <a:cubicBezTo>
                    <a:pt x="1661" y="7481"/>
                    <a:pt x="2070" y="8241"/>
                    <a:pt x="2888" y="9028"/>
                  </a:cubicBezTo>
                  <a:cubicBezTo>
                    <a:pt x="3706" y="9816"/>
                    <a:pt x="4725" y="10345"/>
                    <a:pt x="5945" y="10617"/>
                  </a:cubicBezTo>
                  <a:cubicBezTo>
                    <a:pt x="5305" y="9098"/>
                    <a:pt x="4985" y="7359"/>
                    <a:pt x="4985" y="5400"/>
                  </a:cubicBezTo>
                  <a:close/>
                  <a:moveTo>
                    <a:pt x="7062" y="0"/>
                  </a:moveTo>
                  <a:lnTo>
                    <a:pt x="14538" y="0"/>
                  </a:lnTo>
                  <a:cubicBezTo>
                    <a:pt x="15110" y="0"/>
                    <a:pt x="15598" y="220"/>
                    <a:pt x="16005" y="661"/>
                  </a:cubicBezTo>
                  <a:cubicBezTo>
                    <a:pt x="16412" y="1102"/>
                    <a:pt x="16615" y="1631"/>
                    <a:pt x="16615" y="2250"/>
                  </a:cubicBezTo>
                  <a:lnTo>
                    <a:pt x="16615" y="3600"/>
                  </a:lnTo>
                  <a:lnTo>
                    <a:pt x="20354" y="3600"/>
                  </a:lnTo>
                  <a:cubicBezTo>
                    <a:pt x="20700" y="3600"/>
                    <a:pt x="20994" y="3731"/>
                    <a:pt x="21237" y="3994"/>
                  </a:cubicBezTo>
                  <a:cubicBezTo>
                    <a:pt x="21479" y="4256"/>
                    <a:pt x="21600" y="4575"/>
                    <a:pt x="21600" y="4950"/>
                  </a:cubicBezTo>
                  <a:lnTo>
                    <a:pt x="21600" y="6750"/>
                  </a:lnTo>
                  <a:cubicBezTo>
                    <a:pt x="21600" y="7416"/>
                    <a:pt x="21420" y="8086"/>
                    <a:pt x="21061" y="8761"/>
                  </a:cubicBezTo>
                  <a:cubicBezTo>
                    <a:pt x="20702" y="9436"/>
                    <a:pt x="20218" y="10045"/>
                    <a:pt x="19607" y="10589"/>
                  </a:cubicBezTo>
                  <a:cubicBezTo>
                    <a:pt x="18997" y="11133"/>
                    <a:pt x="18249" y="11590"/>
                    <a:pt x="17362" y="11960"/>
                  </a:cubicBezTo>
                  <a:cubicBezTo>
                    <a:pt x="16475" y="12330"/>
                    <a:pt x="15542" y="12539"/>
                    <a:pt x="14564" y="12586"/>
                  </a:cubicBezTo>
                  <a:cubicBezTo>
                    <a:pt x="14201" y="13092"/>
                    <a:pt x="13790" y="13537"/>
                    <a:pt x="13331" y="13922"/>
                  </a:cubicBezTo>
                  <a:cubicBezTo>
                    <a:pt x="13002" y="14241"/>
                    <a:pt x="12775" y="14580"/>
                    <a:pt x="12650" y="14941"/>
                  </a:cubicBezTo>
                  <a:cubicBezTo>
                    <a:pt x="12524" y="15302"/>
                    <a:pt x="12462" y="15722"/>
                    <a:pt x="12462" y="16200"/>
                  </a:cubicBezTo>
                  <a:cubicBezTo>
                    <a:pt x="12462" y="16706"/>
                    <a:pt x="12594" y="17133"/>
                    <a:pt x="12857" y="17480"/>
                  </a:cubicBezTo>
                  <a:cubicBezTo>
                    <a:pt x="13121" y="17827"/>
                    <a:pt x="13543" y="18000"/>
                    <a:pt x="14123" y="18000"/>
                  </a:cubicBezTo>
                  <a:cubicBezTo>
                    <a:pt x="14772" y="18000"/>
                    <a:pt x="15350" y="18213"/>
                    <a:pt x="15856" y="18640"/>
                  </a:cubicBezTo>
                  <a:cubicBezTo>
                    <a:pt x="16362" y="19066"/>
                    <a:pt x="16615" y="19603"/>
                    <a:pt x="16615" y="20250"/>
                  </a:cubicBezTo>
                  <a:lnTo>
                    <a:pt x="16615" y="21150"/>
                  </a:lnTo>
                  <a:cubicBezTo>
                    <a:pt x="16615" y="21281"/>
                    <a:pt x="16576" y="21389"/>
                    <a:pt x="16499" y="21473"/>
                  </a:cubicBezTo>
                  <a:cubicBezTo>
                    <a:pt x="16421" y="21558"/>
                    <a:pt x="16321" y="21600"/>
                    <a:pt x="16200" y="21600"/>
                  </a:cubicBezTo>
                  <a:lnTo>
                    <a:pt x="5400" y="21600"/>
                  </a:lnTo>
                  <a:cubicBezTo>
                    <a:pt x="5279" y="21600"/>
                    <a:pt x="5179" y="21558"/>
                    <a:pt x="5101" y="21473"/>
                  </a:cubicBezTo>
                  <a:cubicBezTo>
                    <a:pt x="5024" y="21389"/>
                    <a:pt x="4985" y="21281"/>
                    <a:pt x="4985" y="21150"/>
                  </a:cubicBezTo>
                  <a:lnTo>
                    <a:pt x="4985" y="20250"/>
                  </a:lnTo>
                  <a:cubicBezTo>
                    <a:pt x="4985" y="19603"/>
                    <a:pt x="5238" y="19066"/>
                    <a:pt x="5744" y="18640"/>
                  </a:cubicBezTo>
                  <a:cubicBezTo>
                    <a:pt x="6250" y="18213"/>
                    <a:pt x="6828" y="18000"/>
                    <a:pt x="7477" y="18000"/>
                  </a:cubicBezTo>
                  <a:cubicBezTo>
                    <a:pt x="8057" y="18000"/>
                    <a:pt x="8479" y="17827"/>
                    <a:pt x="8743" y="17480"/>
                  </a:cubicBezTo>
                  <a:cubicBezTo>
                    <a:pt x="9006" y="17133"/>
                    <a:pt x="9138" y="16706"/>
                    <a:pt x="9138" y="16200"/>
                  </a:cubicBezTo>
                  <a:cubicBezTo>
                    <a:pt x="9138" y="15722"/>
                    <a:pt x="9076" y="15302"/>
                    <a:pt x="8950" y="14941"/>
                  </a:cubicBezTo>
                  <a:cubicBezTo>
                    <a:pt x="8825" y="14580"/>
                    <a:pt x="8598" y="14241"/>
                    <a:pt x="8269" y="13922"/>
                  </a:cubicBezTo>
                  <a:cubicBezTo>
                    <a:pt x="7810" y="13537"/>
                    <a:pt x="7399" y="13092"/>
                    <a:pt x="7036" y="12586"/>
                  </a:cubicBezTo>
                  <a:cubicBezTo>
                    <a:pt x="6058" y="12539"/>
                    <a:pt x="5125" y="12330"/>
                    <a:pt x="4238" y="11960"/>
                  </a:cubicBezTo>
                  <a:cubicBezTo>
                    <a:pt x="3351" y="11590"/>
                    <a:pt x="2603" y="11133"/>
                    <a:pt x="1992" y="10589"/>
                  </a:cubicBezTo>
                  <a:cubicBezTo>
                    <a:pt x="1382" y="10045"/>
                    <a:pt x="898" y="9436"/>
                    <a:pt x="539" y="8761"/>
                  </a:cubicBezTo>
                  <a:cubicBezTo>
                    <a:pt x="179" y="8086"/>
                    <a:pt x="0" y="7416"/>
                    <a:pt x="0" y="6750"/>
                  </a:cubicBezTo>
                  <a:lnTo>
                    <a:pt x="0" y="4950"/>
                  </a:lnTo>
                  <a:cubicBezTo>
                    <a:pt x="0" y="4575"/>
                    <a:pt x="121" y="4256"/>
                    <a:pt x="363" y="3994"/>
                  </a:cubicBezTo>
                  <a:cubicBezTo>
                    <a:pt x="606" y="3731"/>
                    <a:pt x="900" y="3600"/>
                    <a:pt x="1246" y="3600"/>
                  </a:cubicBezTo>
                  <a:lnTo>
                    <a:pt x="4985" y="3600"/>
                  </a:lnTo>
                  <a:lnTo>
                    <a:pt x="4985" y="2250"/>
                  </a:lnTo>
                  <a:cubicBezTo>
                    <a:pt x="4985" y="1631"/>
                    <a:pt x="5188" y="1102"/>
                    <a:pt x="5595" y="661"/>
                  </a:cubicBezTo>
                  <a:cubicBezTo>
                    <a:pt x="6001" y="220"/>
                    <a:pt x="6490" y="0"/>
                    <a:pt x="7062" y="0"/>
                  </a:cubicBezTo>
                  <a:close/>
                </a:path>
              </a:pathLst>
            </a:custGeom>
            <a:solidFill>
              <a:srgbClr val="FFFFFF"/>
            </a:solidFill>
            <a:ln w="12700">
              <a:miter lim="400000"/>
            </a:ln>
          </p:spPr>
          <p:txBody>
            <a:bodyPr lIns="45719" rIns="45719"/>
            <a:p>
              <a:pPr algn="ctr">
                <a:defRPr>
                  <a:solidFill>
                    <a:srgbClr val="262626"/>
                  </a:solidFill>
                  <a:latin typeface="Arial" panose="020B0604020202020204"/>
                  <a:ea typeface="Arial" panose="020B0604020202020204"/>
                  <a:cs typeface="Arial" panose="020B0604020202020204"/>
                  <a:sym typeface="Arial" panose="020B0604020202020204"/>
                </a:defRPr>
              </a:pPr>
            </a:p>
          </p:txBody>
        </p:sp>
        <p:sp>
          <p:nvSpPr>
            <p:cNvPr id="479" name="Rectangle 100"/>
            <p:cNvSpPr/>
            <p:nvPr/>
          </p:nvSpPr>
          <p:spPr>
            <a:xfrm>
              <a:off x="9400" y="6350"/>
              <a:ext cx="280" cy="3290"/>
            </a:xfrm>
            <a:prstGeom prst="rect">
              <a:avLst/>
            </a:prstGeom>
            <a:solidFill>
              <a:srgbClr val="767171"/>
            </a:solidFill>
            <a:ln w="12700">
              <a:miter lim="400000"/>
            </a:ln>
          </p:spPr>
          <p:txBody>
            <a:bodyPr lIns="45719" rIns="45719"/>
            <a:p>
              <a:pPr>
                <a:defRPr>
                  <a:latin typeface="Arial" panose="020B0604020202020204"/>
                  <a:ea typeface="Arial" panose="020B0604020202020204"/>
                  <a:cs typeface="Arial" panose="020B0604020202020204"/>
                  <a:sym typeface="Arial" panose="020B0604020202020204"/>
                </a:defRPr>
              </a:pPr>
            </a:p>
          </p:txBody>
        </p:sp>
        <p:sp>
          <p:nvSpPr>
            <p:cNvPr id="480" name="Rectangle 100"/>
            <p:cNvSpPr/>
            <p:nvPr/>
          </p:nvSpPr>
          <p:spPr>
            <a:xfrm>
              <a:off x="9075" y="6357"/>
              <a:ext cx="898" cy="3290"/>
            </a:xfrm>
            <a:prstGeom prst="rect">
              <a:avLst/>
            </a:prstGeom>
            <a:solidFill>
              <a:srgbClr val="767171"/>
            </a:solidFill>
            <a:ln w="12700">
              <a:miter lim="400000"/>
            </a:ln>
          </p:spPr>
          <p:txBody>
            <a:bodyPr lIns="45719" rIns="45719"/>
            <a:p>
              <a:pPr>
                <a:defRPr>
                  <a:latin typeface="Arial" panose="020B0604020202020204"/>
                  <a:ea typeface="Arial" panose="020B0604020202020204"/>
                  <a:cs typeface="Arial" panose="020B0604020202020204"/>
                  <a:sym typeface="Arial" panose="020B0604020202020204"/>
                </a:defRPr>
              </a:pPr>
            </a:p>
          </p:txBody>
        </p:sp>
      </p:grpSp>
      <p:sp>
        <p:nvSpPr>
          <p:cNvPr id="290" name="Freeform 123"/>
          <p:cNvSpPr/>
          <p:nvPr/>
        </p:nvSpPr>
        <p:spPr>
          <a:xfrm>
            <a:off x="6924675" y="3665855"/>
            <a:ext cx="452755" cy="483870"/>
          </a:xfrm>
          <a:custGeom>
            <a:avLst/>
            <a:gdLst/>
            <a:ahLst/>
            <a:cxnLst>
              <a:cxn ang="0">
                <a:pos x="wd2" y="hd2"/>
              </a:cxn>
              <a:cxn ang="5400000">
                <a:pos x="wd2" y="hd2"/>
              </a:cxn>
              <a:cxn ang="10800000">
                <a:pos x="wd2" y="hd2"/>
              </a:cxn>
              <a:cxn ang="16200000">
                <a:pos x="wd2" y="hd2"/>
              </a:cxn>
            </a:cxnLst>
            <a:rect l="0" t="0" r="r" b="b"/>
            <a:pathLst>
              <a:path w="21600" h="21600" extrusionOk="0">
                <a:moveTo>
                  <a:pt x="10800" y="1283"/>
                </a:moveTo>
                <a:cubicBezTo>
                  <a:pt x="10350" y="1283"/>
                  <a:pt x="9675" y="1283"/>
                  <a:pt x="9225" y="1283"/>
                </a:cubicBezTo>
                <a:cubicBezTo>
                  <a:pt x="9225" y="1283"/>
                  <a:pt x="9225" y="1283"/>
                  <a:pt x="9225" y="1283"/>
                </a:cubicBezTo>
                <a:cubicBezTo>
                  <a:pt x="9450" y="1069"/>
                  <a:pt x="9675" y="855"/>
                  <a:pt x="9450" y="428"/>
                </a:cubicBezTo>
                <a:cubicBezTo>
                  <a:pt x="9450" y="214"/>
                  <a:pt x="9000" y="0"/>
                  <a:pt x="8550" y="0"/>
                </a:cubicBezTo>
                <a:cubicBezTo>
                  <a:pt x="8325" y="0"/>
                  <a:pt x="8325" y="0"/>
                  <a:pt x="8100" y="0"/>
                </a:cubicBezTo>
                <a:cubicBezTo>
                  <a:pt x="7425" y="0"/>
                  <a:pt x="6975" y="642"/>
                  <a:pt x="7200" y="1069"/>
                </a:cubicBezTo>
                <a:cubicBezTo>
                  <a:pt x="7200" y="1283"/>
                  <a:pt x="7425" y="1497"/>
                  <a:pt x="7875" y="1497"/>
                </a:cubicBezTo>
                <a:cubicBezTo>
                  <a:pt x="7875" y="1711"/>
                  <a:pt x="7875" y="1711"/>
                  <a:pt x="7875" y="1711"/>
                </a:cubicBezTo>
                <a:cubicBezTo>
                  <a:pt x="3375" y="2780"/>
                  <a:pt x="0" y="6844"/>
                  <a:pt x="0" y="11549"/>
                </a:cubicBezTo>
                <a:cubicBezTo>
                  <a:pt x="0" y="17109"/>
                  <a:pt x="4950" y="21600"/>
                  <a:pt x="10800" y="21600"/>
                </a:cubicBezTo>
                <a:cubicBezTo>
                  <a:pt x="16650" y="21600"/>
                  <a:pt x="21600" y="17109"/>
                  <a:pt x="21600" y="11549"/>
                </a:cubicBezTo>
                <a:cubicBezTo>
                  <a:pt x="21600" y="5774"/>
                  <a:pt x="16650" y="1283"/>
                  <a:pt x="10800" y="1283"/>
                </a:cubicBezTo>
                <a:close/>
                <a:moveTo>
                  <a:pt x="7425" y="855"/>
                </a:moveTo>
                <a:cubicBezTo>
                  <a:pt x="7425" y="642"/>
                  <a:pt x="7875" y="428"/>
                  <a:pt x="8325" y="214"/>
                </a:cubicBezTo>
                <a:cubicBezTo>
                  <a:pt x="8325" y="214"/>
                  <a:pt x="8325" y="214"/>
                  <a:pt x="8550" y="214"/>
                </a:cubicBezTo>
                <a:cubicBezTo>
                  <a:pt x="8775" y="214"/>
                  <a:pt x="9225" y="428"/>
                  <a:pt x="9225" y="642"/>
                </a:cubicBezTo>
                <a:cubicBezTo>
                  <a:pt x="9225" y="855"/>
                  <a:pt x="9225" y="855"/>
                  <a:pt x="9000" y="1069"/>
                </a:cubicBezTo>
                <a:cubicBezTo>
                  <a:pt x="8775" y="855"/>
                  <a:pt x="8550" y="855"/>
                  <a:pt x="8325" y="855"/>
                </a:cubicBezTo>
                <a:cubicBezTo>
                  <a:pt x="8100" y="1069"/>
                  <a:pt x="8100" y="1069"/>
                  <a:pt x="7875" y="1283"/>
                </a:cubicBezTo>
                <a:cubicBezTo>
                  <a:pt x="7650" y="1283"/>
                  <a:pt x="7425" y="1069"/>
                  <a:pt x="7425" y="855"/>
                </a:cubicBezTo>
                <a:close/>
                <a:moveTo>
                  <a:pt x="16425" y="16895"/>
                </a:moveTo>
                <a:cubicBezTo>
                  <a:pt x="15525" y="17964"/>
                  <a:pt x="14400" y="18606"/>
                  <a:pt x="13050" y="18820"/>
                </a:cubicBezTo>
                <a:cubicBezTo>
                  <a:pt x="12150" y="17323"/>
                  <a:pt x="12150" y="17323"/>
                  <a:pt x="12150" y="17323"/>
                </a:cubicBezTo>
                <a:cubicBezTo>
                  <a:pt x="11925" y="19034"/>
                  <a:pt x="11925" y="19034"/>
                  <a:pt x="11925" y="19034"/>
                </a:cubicBezTo>
                <a:cubicBezTo>
                  <a:pt x="11475" y="19248"/>
                  <a:pt x="11250" y="19248"/>
                  <a:pt x="10800" y="19248"/>
                </a:cubicBezTo>
                <a:cubicBezTo>
                  <a:pt x="8550" y="19248"/>
                  <a:pt x="6525" y="18392"/>
                  <a:pt x="4950" y="16895"/>
                </a:cubicBezTo>
                <a:cubicBezTo>
                  <a:pt x="4050" y="16040"/>
                  <a:pt x="3375" y="14970"/>
                  <a:pt x="2925" y="13687"/>
                </a:cubicBezTo>
                <a:cubicBezTo>
                  <a:pt x="4500" y="12832"/>
                  <a:pt x="4500" y="12832"/>
                  <a:pt x="4500" y="12832"/>
                </a:cubicBezTo>
                <a:cubicBezTo>
                  <a:pt x="2700" y="12404"/>
                  <a:pt x="2700" y="12404"/>
                  <a:pt x="2700" y="12404"/>
                </a:cubicBezTo>
                <a:cubicBezTo>
                  <a:pt x="2700" y="12190"/>
                  <a:pt x="2700" y="11762"/>
                  <a:pt x="2700" y="11549"/>
                </a:cubicBezTo>
                <a:cubicBezTo>
                  <a:pt x="2700" y="9410"/>
                  <a:pt x="3375" y="7485"/>
                  <a:pt x="4950" y="5988"/>
                </a:cubicBezTo>
                <a:cubicBezTo>
                  <a:pt x="6075" y="5133"/>
                  <a:pt x="7200" y="4491"/>
                  <a:pt x="8550" y="4063"/>
                </a:cubicBezTo>
                <a:cubicBezTo>
                  <a:pt x="9450" y="5560"/>
                  <a:pt x="9450" y="5560"/>
                  <a:pt x="9450" y="5560"/>
                </a:cubicBezTo>
                <a:cubicBezTo>
                  <a:pt x="9675" y="3850"/>
                  <a:pt x="9675" y="3850"/>
                  <a:pt x="9675" y="3850"/>
                </a:cubicBezTo>
                <a:cubicBezTo>
                  <a:pt x="10125" y="3850"/>
                  <a:pt x="10350" y="3636"/>
                  <a:pt x="10800" y="3636"/>
                </a:cubicBezTo>
                <a:cubicBezTo>
                  <a:pt x="13050" y="3636"/>
                  <a:pt x="15075" y="4491"/>
                  <a:pt x="16425" y="5988"/>
                </a:cubicBezTo>
                <a:cubicBezTo>
                  <a:pt x="17550" y="6844"/>
                  <a:pt x="18225" y="8127"/>
                  <a:pt x="18675" y="9196"/>
                </a:cubicBezTo>
                <a:cubicBezTo>
                  <a:pt x="17100" y="10265"/>
                  <a:pt x="17100" y="10265"/>
                  <a:pt x="17100" y="10265"/>
                </a:cubicBezTo>
                <a:cubicBezTo>
                  <a:pt x="18900" y="10479"/>
                  <a:pt x="18900" y="10479"/>
                  <a:pt x="18900" y="10479"/>
                </a:cubicBezTo>
                <a:cubicBezTo>
                  <a:pt x="18900" y="10693"/>
                  <a:pt x="18900" y="11121"/>
                  <a:pt x="18900" y="11549"/>
                </a:cubicBezTo>
                <a:cubicBezTo>
                  <a:pt x="18900" y="13473"/>
                  <a:pt x="18000" y="15398"/>
                  <a:pt x="16425" y="16895"/>
                </a:cubicBezTo>
                <a:close/>
                <a:moveTo>
                  <a:pt x="16425" y="6202"/>
                </a:moveTo>
                <a:cubicBezTo>
                  <a:pt x="11925" y="9410"/>
                  <a:pt x="11925" y="9410"/>
                  <a:pt x="11925" y="9410"/>
                </a:cubicBezTo>
                <a:cubicBezTo>
                  <a:pt x="11700" y="9196"/>
                  <a:pt x="11250" y="9196"/>
                  <a:pt x="10800" y="8982"/>
                </a:cubicBezTo>
                <a:cubicBezTo>
                  <a:pt x="9675" y="6844"/>
                  <a:pt x="9675" y="6844"/>
                  <a:pt x="9675" y="6844"/>
                </a:cubicBezTo>
                <a:cubicBezTo>
                  <a:pt x="9675" y="9410"/>
                  <a:pt x="9675" y="9410"/>
                  <a:pt x="9675" y="9410"/>
                </a:cubicBezTo>
                <a:cubicBezTo>
                  <a:pt x="9450" y="9410"/>
                  <a:pt x="9000" y="9624"/>
                  <a:pt x="9000" y="9838"/>
                </a:cubicBezTo>
                <a:cubicBezTo>
                  <a:pt x="7425" y="9410"/>
                  <a:pt x="7425" y="9410"/>
                  <a:pt x="7425" y="9410"/>
                </a:cubicBezTo>
                <a:cubicBezTo>
                  <a:pt x="8550" y="10479"/>
                  <a:pt x="8550" y="10479"/>
                  <a:pt x="8550" y="10479"/>
                </a:cubicBezTo>
                <a:cubicBezTo>
                  <a:pt x="8325" y="10693"/>
                  <a:pt x="8325" y="11121"/>
                  <a:pt x="8325" y="11335"/>
                </a:cubicBezTo>
                <a:cubicBezTo>
                  <a:pt x="5850" y="12404"/>
                  <a:pt x="5850" y="12404"/>
                  <a:pt x="5850" y="12404"/>
                </a:cubicBezTo>
                <a:cubicBezTo>
                  <a:pt x="8550" y="12618"/>
                  <a:pt x="8550" y="12618"/>
                  <a:pt x="8550" y="12618"/>
                </a:cubicBezTo>
                <a:cubicBezTo>
                  <a:pt x="8550" y="12618"/>
                  <a:pt x="8550" y="12618"/>
                  <a:pt x="8550" y="12618"/>
                </a:cubicBezTo>
                <a:cubicBezTo>
                  <a:pt x="5175" y="16681"/>
                  <a:pt x="5175" y="16681"/>
                  <a:pt x="5175" y="16681"/>
                </a:cubicBezTo>
                <a:cubicBezTo>
                  <a:pt x="9675" y="13473"/>
                  <a:pt x="9675" y="13473"/>
                  <a:pt x="9675" y="13473"/>
                </a:cubicBezTo>
                <a:cubicBezTo>
                  <a:pt x="9900" y="13687"/>
                  <a:pt x="10350" y="13901"/>
                  <a:pt x="10575" y="13901"/>
                </a:cubicBezTo>
                <a:cubicBezTo>
                  <a:pt x="11925" y="16040"/>
                  <a:pt x="11925" y="16040"/>
                  <a:pt x="11925" y="16040"/>
                </a:cubicBezTo>
                <a:cubicBezTo>
                  <a:pt x="11925" y="13687"/>
                  <a:pt x="11925" y="13687"/>
                  <a:pt x="11925" y="13687"/>
                </a:cubicBezTo>
                <a:cubicBezTo>
                  <a:pt x="12150" y="13473"/>
                  <a:pt x="12375" y="13259"/>
                  <a:pt x="12600" y="13046"/>
                </a:cubicBezTo>
                <a:cubicBezTo>
                  <a:pt x="14175" y="13473"/>
                  <a:pt x="14175" y="13473"/>
                  <a:pt x="14175" y="13473"/>
                </a:cubicBezTo>
                <a:cubicBezTo>
                  <a:pt x="13050" y="12404"/>
                  <a:pt x="13050" y="12404"/>
                  <a:pt x="13050" y="12404"/>
                </a:cubicBezTo>
                <a:cubicBezTo>
                  <a:pt x="13275" y="12190"/>
                  <a:pt x="13275" y="11976"/>
                  <a:pt x="13275" y="11549"/>
                </a:cubicBezTo>
                <a:cubicBezTo>
                  <a:pt x="15750" y="10479"/>
                  <a:pt x="15750" y="10479"/>
                  <a:pt x="15750" y="10479"/>
                </a:cubicBezTo>
                <a:cubicBezTo>
                  <a:pt x="13050" y="10479"/>
                  <a:pt x="13050" y="10479"/>
                  <a:pt x="13050" y="10479"/>
                </a:cubicBezTo>
                <a:cubicBezTo>
                  <a:pt x="13050" y="10479"/>
                  <a:pt x="13050" y="10479"/>
                  <a:pt x="13050" y="10265"/>
                </a:cubicBezTo>
                <a:lnTo>
                  <a:pt x="16425" y="6202"/>
                </a:lnTo>
                <a:close/>
                <a:moveTo>
                  <a:pt x="10800" y="9410"/>
                </a:moveTo>
                <a:cubicBezTo>
                  <a:pt x="10800" y="9410"/>
                  <a:pt x="10800" y="9410"/>
                  <a:pt x="10800" y="9410"/>
                </a:cubicBezTo>
                <a:cubicBezTo>
                  <a:pt x="10800" y="9410"/>
                  <a:pt x="10800" y="9410"/>
                  <a:pt x="10800" y="9410"/>
                </a:cubicBezTo>
                <a:close/>
                <a:moveTo>
                  <a:pt x="10350" y="9410"/>
                </a:moveTo>
                <a:cubicBezTo>
                  <a:pt x="10575" y="9410"/>
                  <a:pt x="10575" y="9410"/>
                  <a:pt x="10800" y="9410"/>
                </a:cubicBezTo>
                <a:cubicBezTo>
                  <a:pt x="10800" y="9410"/>
                  <a:pt x="11025" y="9410"/>
                  <a:pt x="11025" y="9410"/>
                </a:cubicBezTo>
                <a:cubicBezTo>
                  <a:pt x="11025" y="9410"/>
                  <a:pt x="11025" y="9410"/>
                  <a:pt x="11025" y="9410"/>
                </a:cubicBezTo>
                <a:cubicBezTo>
                  <a:pt x="11025" y="9410"/>
                  <a:pt x="11025" y="9410"/>
                  <a:pt x="11025" y="9410"/>
                </a:cubicBezTo>
                <a:cubicBezTo>
                  <a:pt x="11250" y="9410"/>
                  <a:pt x="11475" y="9410"/>
                  <a:pt x="11700" y="9624"/>
                </a:cubicBezTo>
                <a:cubicBezTo>
                  <a:pt x="10125" y="10693"/>
                  <a:pt x="10125" y="10693"/>
                  <a:pt x="10125" y="10693"/>
                </a:cubicBezTo>
                <a:cubicBezTo>
                  <a:pt x="8775" y="12190"/>
                  <a:pt x="8775" y="12190"/>
                  <a:pt x="8775" y="12190"/>
                </a:cubicBezTo>
                <a:cubicBezTo>
                  <a:pt x="8775" y="12190"/>
                  <a:pt x="8775" y="11976"/>
                  <a:pt x="8775" y="11976"/>
                </a:cubicBezTo>
                <a:cubicBezTo>
                  <a:pt x="8325" y="10693"/>
                  <a:pt x="9225" y="9624"/>
                  <a:pt x="10350" y="9410"/>
                </a:cubicBezTo>
                <a:close/>
                <a:moveTo>
                  <a:pt x="11925" y="13259"/>
                </a:moveTo>
                <a:cubicBezTo>
                  <a:pt x="11925" y="13259"/>
                  <a:pt x="11925" y="13259"/>
                  <a:pt x="11925" y="13259"/>
                </a:cubicBezTo>
                <a:cubicBezTo>
                  <a:pt x="11925" y="13259"/>
                  <a:pt x="11925" y="13259"/>
                  <a:pt x="11925" y="13259"/>
                </a:cubicBezTo>
                <a:cubicBezTo>
                  <a:pt x="11700" y="13259"/>
                  <a:pt x="11475" y="13473"/>
                  <a:pt x="11250" y="13473"/>
                </a:cubicBezTo>
                <a:cubicBezTo>
                  <a:pt x="11025" y="13473"/>
                  <a:pt x="11025" y="13473"/>
                  <a:pt x="10800" y="13473"/>
                </a:cubicBezTo>
                <a:cubicBezTo>
                  <a:pt x="10575" y="13473"/>
                  <a:pt x="10575" y="13473"/>
                  <a:pt x="10575" y="13473"/>
                </a:cubicBezTo>
                <a:cubicBezTo>
                  <a:pt x="10575" y="13473"/>
                  <a:pt x="10575" y="13473"/>
                  <a:pt x="10575" y="13473"/>
                </a:cubicBezTo>
                <a:cubicBezTo>
                  <a:pt x="10575" y="13473"/>
                  <a:pt x="10575" y="13473"/>
                  <a:pt x="10575" y="13473"/>
                </a:cubicBezTo>
                <a:cubicBezTo>
                  <a:pt x="10350" y="13473"/>
                  <a:pt x="10125" y="13473"/>
                  <a:pt x="9900" y="13259"/>
                </a:cubicBezTo>
                <a:cubicBezTo>
                  <a:pt x="11475" y="12190"/>
                  <a:pt x="11475" y="12190"/>
                  <a:pt x="11475" y="12190"/>
                </a:cubicBezTo>
                <a:cubicBezTo>
                  <a:pt x="12825" y="10693"/>
                  <a:pt x="12825" y="10693"/>
                  <a:pt x="12825" y="10693"/>
                </a:cubicBezTo>
                <a:cubicBezTo>
                  <a:pt x="12825" y="10693"/>
                  <a:pt x="12825" y="10907"/>
                  <a:pt x="12825" y="11121"/>
                </a:cubicBezTo>
                <a:cubicBezTo>
                  <a:pt x="13050" y="11976"/>
                  <a:pt x="12600" y="12832"/>
                  <a:pt x="11925" y="13259"/>
                </a:cubicBezTo>
                <a:close/>
              </a:path>
            </a:pathLst>
          </a:custGeom>
          <a:solidFill>
            <a:srgbClr val="FFFFFF"/>
          </a:solidFill>
          <a:ln w="12700" cap="flat">
            <a:noFill/>
            <a:miter lim="400000"/>
          </a:ln>
          <a:effectLst/>
        </p:spPr>
        <p:txBody>
          <a:bodyPr wrap="square" lIns="45719" tIns="45719" rIns="45719" bIns="45719" numCol="1" anchor="t">
            <a:noAutofit/>
          </a:bodyPr>
          <a:p>
            <a:pPr>
              <a:defRPr>
                <a:latin typeface="Arial" panose="020B0604020202020204"/>
                <a:ea typeface="Arial" panose="020B0604020202020204"/>
                <a:cs typeface="Arial" panose="020B0604020202020204"/>
                <a:sym typeface="Arial" panose="020B0604020202020204"/>
              </a:defRPr>
            </a:pPr>
          </a:p>
        </p:txBody>
      </p:sp>
      <p:sp>
        <p:nvSpPr>
          <p:cNvPr id="752" name="任意多边形 31"/>
          <p:cNvSpPr/>
          <p:nvPr/>
        </p:nvSpPr>
        <p:spPr>
          <a:xfrm>
            <a:off x="8735695" y="2486660"/>
            <a:ext cx="676910" cy="620395"/>
          </a:xfrm>
          <a:custGeom>
            <a:avLst/>
            <a:gdLst/>
            <a:ahLst/>
            <a:cxnLst>
              <a:cxn ang="0">
                <a:pos x="wd2" y="hd2"/>
              </a:cxn>
              <a:cxn ang="5400000">
                <a:pos x="wd2" y="hd2"/>
              </a:cxn>
              <a:cxn ang="10800000">
                <a:pos x="wd2" y="hd2"/>
              </a:cxn>
              <a:cxn ang="16200000">
                <a:pos x="wd2" y="hd2"/>
              </a:cxn>
            </a:cxnLst>
            <a:rect l="0" t="0" r="r" b="b"/>
            <a:pathLst>
              <a:path w="21600" h="21600" extrusionOk="0">
                <a:moveTo>
                  <a:pt x="8214" y="2605"/>
                </a:moveTo>
                <a:cubicBezTo>
                  <a:pt x="7529" y="2605"/>
                  <a:pt x="6948" y="2858"/>
                  <a:pt x="6468" y="3365"/>
                </a:cubicBezTo>
                <a:cubicBezTo>
                  <a:pt x="5989" y="3871"/>
                  <a:pt x="5750" y="4486"/>
                  <a:pt x="5750" y="5210"/>
                </a:cubicBezTo>
                <a:cubicBezTo>
                  <a:pt x="5750" y="5590"/>
                  <a:pt x="5831" y="5965"/>
                  <a:pt x="5994" y="6336"/>
                </a:cubicBezTo>
                <a:cubicBezTo>
                  <a:pt x="5643" y="6164"/>
                  <a:pt x="5288" y="6078"/>
                  <a:pt x="4928" y="6078"/>
                </a:cubicBezTo>
                <a:cubicBezTo>
                  <a:pt x="4244" y="6078"/>
                  <a:pt x="3662" y="6332"/>
                  <a:pt x="3183" y="6838"/>
                </a:cubicBezTo>
                <a:cubicBezTo>
                  <a:pt x="2704" y="7345"/>
                  <a:pt x="2464" y="7960"/>
                  <a:pt x="2464" y="8683"/>
                </a:cubicBezTo>
                <a:cubicBezTo>
                  <a:pt x="2464" y="9407"/>
                  <a:pt x="2704" y="10022"/>
                  <a:pt x="3183" y="10529"/>
                </a:cubicBezTo>
                <a:cubicBezTo>
                  <a:pt x="3662" y="11035"/>
                  <a:pt x="4244" y="11289"/>
                  <a:pt x="4928" y="11289"/>
                </a:cubicBezTo>
                <a:cubicBezTo>
                  <a:pt x="5613" y="11289"/>
                  <a:pt x="6195" y="11035"/>
                  <a:pt x="6674" y="10529"/>
                </a:cubicBezTo>
                <a:cubicBezTo>
                  <a:pt x="7153" y="10022"/>
                  <a:pt x="7393" y="9407"/>
                  <a:pt x="7393" y="8683"/>
                </a:cubicBezTo>
                <a:cubicBezTo>
                  <a:pt x="7393" y="8304"/>
                  <a:pt x="7311" y="7928"/>
                  <a:pt x="7149" y="7557"/>
                </a:cubicBezTo>
                <a:cubicBezTo>
                  <a:pt x="7500" y="7729"/>
                  <a:pt x="7855" y="7815"/>
                  <a:pt x="8214" y="7815"/>
                </a:cubicBezTo>
                <a:cubicBezTo>
                  <a:pt x="8898" y="7815"/>
                  <a:pt x="9480" y="7562"/>
                  <a:pt x="9959" y="7055"/>
                </a:cubicBezTo>
                <a:cubicBezTo>
                  <a:pt x="10438" y="6549"/>
                  <a:pt x="10678" y="5934"/>
                  <a:pt x="10678" y="5210"/>
                </a:cubicBezTo>
                <a:cubicBezTo>
                  <a:pt x="10678" y="4486"/>
                  <a:pt x="10438" y="3871"/>
                  <a:pt x="9959" y="3365"/>
                </a:cubicBezTo>
                <a:cubicBezTo>
                  <a:pt x="9480" y="2858"/>
                  <a:pt x="8898" y="2605"/>
                  <a:pt x="8214" y="2605"/>
                </a:cubicBezTo>
                <a:close/>
                <a:moveTo>
                  <a:pt x="8419" y="0"/>
                </a:moveTo>
                <a:cubicBezTo>
                  <a:pt x="9814" y="0"/>
                  <a:pt x="10950" y="464"/>
                  <a:pt x="11827" y="1391"/>
                </a:cubicBezTo>
                <a:cubicBezTo>
                  <a:pt x="12704" y="2318"/>
                  <a:pt x="13142" y="3519"/>
                  <a:pt x="13142" y="4993"/>
                </a:cubicBezTo>
                <a:cubicBezTo>
                  <a:pt x="13142" y="6703"/>
                  <a:pt x="12582" y="8353"/>
                  <a:pt x="11461" y="9945"/>
                </a:cubicBezTo>
                <a:lnTo>
                  <a:pt x="16017" y="14762"/>
                </a:lnTo>
                <a:lnTo>
                  <a:pt x="17249" y="13459"/>
                </a:lnTo>
                <a:cubicBezTo>
                  <a:pt x="17224" y="13432"/>
                  <a:pt x="17112" y="13321"/>
                  <a:pt x="16915" y="13127"/>
                </a:cubicBezTo>
                <a:cubicBezTo>
                  <a:pt x="16719" y="12932"/>
                  <a:pt x="16548" y="12758"/>
                  <a:pt x="16402" y="12605"/>
                </a:cubicBezTo>
                <a:cubicBezTo>
                  <a:pt x="16257" y="12451"/>
                  <a:pt x="16116" y="12286"/>
                  <a:pt x="15979" y="12109"/>
                </a:cubicBezTo>
                <a:cubicBezTo>
                  <a:pt x="15842" y="11933"/>
                  <a:pt x="15773" y="11804"/>
                  <a:pt x="15773" y="11723"/>
                </a:cubicBezTo>
                <a:cubicBezTo>
                  <a:pt x="15773" y="11569"/>
                  <a:pt x="15983" y="11270"/>
                  <a:pt x="16402" y="10827"/>
                </a:cubicBezTo>
                <a:cubicBezTo>
                  <a:pt x="16821" y="10384"/>
                  <a:pt x="17104" y="10162"/>
                  <a:pt x="17249" y="10162"/>
                </a:cubicBezTo>
                <a:cubicBezTo>
                  <a:pt x="17360" y="10162"/>
                  <a:pt x="17459" y="10208"/>
                  <a:pt x="17544" y="10298"/>
                </a:cubicBezTo>
                <a:cubicBezTo>
                  <a:pt x="17596" y="10352"/>
                  <a:pt x="17792" y="10554"/>
                  <a:pt x="18135" y="10902"/>
                </a:cubicBezTo>
                <a:cubicBezTo>
                  <a:pt x="18477" y="11250"/>
                  <a:pt x="18828" y="11610"/>
                  <a:pt x="19187" y="11980"/>
                </a:cubicBezTo>
                <a:cubicBezTo>
                  <a:pt x="19547" y="12351"/>
                  <a:pt x="19917" y="12740"/>
                  <a:pt x="20297" y="13147"/>
                </a:cubicBezTo>
                <a:cubicBezTo>
                  <a:pt x="20678" y="13554"/>
                  <a:pt x="20990" y="13907"/>
                  <a:pt x="21234" y="14206"/>
                </a:cubicBezTo>
                <a:cubicBezTo>
                  <a:pt x="21478" y="14504"/>
                  <a:pt x="21600" y="14689"/>
                  <a:pt x="21600" y="14762"/>
                </a:cubicBezTo>
                <a:cubicBezTo>
                  <a:pt x="21600" y="14916"/>
                  <a:pt x="21390" y="15214"/>
                  <a:pt x="20971" y="15657"/>
                </a:cubicBezTo>
                <a:cubicBezTo>
                  <a:pt x="20552" y="16101"/>
                  <a:pt x="20270" y="16322"/>
                  <a:pt x="20124" y="16322"/>
                </a:cubicBezTo>
                <a:cubicBezTo>
                  <a:pt x="20047" y="16322"/>
                  <a:pt x="19925" y="16250"/>
                  <a:pt x="19758" y="16105"/>
                </a:cubicBezTo>
                <a:cubicBezTo>
                  <a:pt x="19591" y="15960"/>
                  <a:pt x="19435" y="15811"/>
                  <a:pt x="19290" y="15657"/>
                </a:cubicBezTo>
                <a:cubicBezTo>
                  <a:pt x="19144" y="15504"/>
                  <a:pt x="18980" y="15323"/>
                  <a:pt x="18796" y="15115"/>
                </a:cubicBezTo>
                <a:cubicBezTo>
                  <a:pt x="18612" y="14907"/>
                  <a:pt x="18507" y="14789"/>
                  <a:pt x="18481" y="14762"/>
                </a:cubicBezTo>
                <a:lnTo>
                  <a:pt x="17249" y="16064"/>
                </a:lnTo>
                <a:lnTo>
                  <a:pt x="20073" y="19049"/>
                </a:lnTo>
                <a:cubicBezTo>
                  <a:pt x="20312" y="19303"/>
                  <a:pt x="20432" y="19610"/>
                  <a:pt x="20432" y="19972"/>
                </a:cubicBezTo>
                <a:cubicBezTo>
                  <a:pt x="20432" y="20352"/>
                  <a:pt x="20265" y="20718"/>
                  <a:pt x="19932" y="21071"/>
                </a:cubicBezTo>
                <a:cubicBezTo>
                  <a:pt x="19598" y="21424"/>
                  <a:pt x="19251" y="21600"/>
                  <a:pt x="18892" y="21600"/>
                </a:cubicBezTo>
                <a:cubicBezTo>
                  <a:pt x="18550" y="21600"/>
                  <a:pt x="18259" y="21473"/>
                  <a:pt x="18019" y="21220"/>
                </a:cubicBezTo>
                <a:lnTo>
                  <a:pt x="9408" y="12116"/>
                </a:lnTo>
                <a:cubicBezTo>
                  <a:pt x="7902" y="13301"/>
                  <a:pt x="6340" y="13893"/>
                  <a:pt x="4723" y="13893"/>
                </a:cubicBezTo>
                <a:cubicBezTo>
                  <a:pt x="3328" y="13893"/>
                  <a:pt x="2193" y="13430"/>
                  <a:pt x="1316" y="12503"/>
                </a:cubicBezTo>
                <a:cubicBezTo>
                  <a:pt x="439" y="11576"/>
                  <a:pt x="0" y="10375"/>
                  <a:pt x="0" y="8901"/>
                </a:cubicBezTo>
                <a:cubicBezTo>
                  <a:pt x="0" y="7453"/>
                  <a:pt x="406" y="6038"/>
                  <a:pt x="1219" y="4654"/>
                </a:cubicBezTo>
                <a:cubicBezTo>
                  <a:pt x="2032" y="3270"/>
                  <a:pt x="3093" y="2148"/>
                  <a:pt x="4402" y="1289"/>
                </a:cubicBezTo>
                <a:cubicBezTo>
                  <a:pt x="5711" y="430"/>
                  <a:pt x="7050" y="0"/>
                  <a:pt x="8419" y="0"/>
                </a:cubicBezTo>
                <a:close/>
              </a:path>
            </a:pathLst>
          </a:custGeom>
          <a:solidFill>
            <a:srgbClr val="FFFFFF"/>
          </a:solidFill>
          <a:ln w="12700">
            <a:miter lim="400000"/>
          </a:ln>
        </p:spPr>
        <p:txBody>
          <a:bodyPr lIns="45719" rIns="45719"/>
          <a:p>
            <a:pPr algn="ctr">
              <a:defRPr>
                <a:solidFill>
                  <a:srgbClr val="FFFFFF"/>
                </a:solidFill>
                <a:latin typeface="Arial" panose="020B0604020202020204"/>
                <a:ea typeface="Arial" panose="020B0604020202020204"/>
                <a:cs typeface="Arial" panose="020B0604020202020204"/>
                <a:sym typeface="Arial" panose="020B0604020202020204"/>
              </a:defRPr>
            </a:pPr>
          </a:p>
        </p:txBody>
      </p:sp>
      <p:grpSp>
        <p:nvGrpSpPr>
          <p:cNvPr id="1058" name="Csoportba foglalás 160"/>
          <p:cNvGrpSpPr/>
          <p:nvPr/>
        </p:nvGrpSpPr>
        <p:grpSpPr>
          <a:xfrm>
            <a:off x="7115333" y="1781492"/>
            <a:ext cx="630239" cy="631826"/>
            <a:chOff x="0" y="0"/>
            <a:chExt cx="630237" cy="631825"/>
          </a:xfrm>
        </p:grpSpPr>
        <p:sp>
          <p:nvSpPr>
            <p:cNvPr id="1055" name="Freeform 104"/>
            <p:cNvSpPr/>
            <p:nvPr/>
          </p:nvSpPr>
          <p:spPr>
            <a:xfrm>
              <a:off x="-1" y="0"/>
              <a:ext cx="630239" cy="63182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1034" y="1031"/>
                  </a:moveTo>
                  <a:lnTo>
                    <a:pt x="20566" y="1031"/>
                  </a:lnTo>
                  <a:lnTo>
                    <a:pt x="20566" y="20623"/>
                  </a:lnTo>
                  <a:lnTo>
                    <a:pt x="1034" y="20623"/>
                  </a:lnTo>
                  <a:lnTo>
                    <a:pt x="1034" y="1031"/>
                  </a:lnTo>
                  <a:close/>
                </a:path>
              </a:pathLst>
            </a:custGeom>
            <a:solidFill>
              <a:srgbClr val="F9FBFA"/>
            </a:solidFill>
            <a:ln w="12700" cap="flat">
              <a:noFill/>
              <a:miter lim="400000"/>
            </a:ln>
            <a:effectLst/>
          </p:spPr>
          <p:txBody>
            <a:bodyPr wrap="square" lIns="45719" tIns="45719" rIns="45719" bIns="45719" numCol="1" anchor="t">
              <a:noAutofit/>
            </a:bodyPr>
            <a:p>
              <a:endParaRPr>
                <a:solidFill>
                  <a:schemeClr val="accent1"/>
                </a:solidFill>
              </a:endParaRPr>
            </a:p>
          </p:txBody>
        </p:sp>
        <p:sp>
          <p:nvSpPr>
            <p:cNvPr id="1056" name="Rectangle 105"/>
            <p:cNvSpPr/>
            <p:nvPr/>
          </p:nvSpPr>
          <p:spPr>
            <a:xfrm>
              <a:off x="284161" y="422274"/>
              <a:ext cx="52389" cy="55565"/>
            </a:xfrm>
            <a:prstGeom prst="rect">
              <a:avLst/>
            </a:prstGeom>
            <a:solidFill>
              <a:srgbClr val="F9FBFA"/>
            </a:solidFill>
            <a:ln w="12700" cap="flat">
              <a:noFill/>
              <a:miter lim="400000"/>
            </a:ln>
            <a:effectLst/>
          </p:spPr>
          <p:txBody>
            <a:bodyPr wrap="square" lIns="45719" tIns="45719" rIns="45719" bIns="45719" numCol="1" anchor="t">
              <a:noAutofit/>
            </a:bodyPr>
            <a:p>
              <a:endParaRPr>
                <a:solidFill>
                  <a:schemeClr val="accent1"/>
                </a:solidFill>
              </a:endParaRPr>
            </a:p>
          </p:txBody>
        </p:sp>
        <p:sp>
          <p:nvSpPr>
            <p:cNvPr id="1057" name="Freeform 106"/>
            <p:cNvSpPr/>
            <p:nvPr/>
          </p:nvSpPr>
          <p:spPr>
            <a:xfrm>
              <a:off x="201611" y="158749"/>
              <a:ext cx="222252" cy="247652"/>
            </a:xfrm>
            <a:custGeom>
              <a:avLst/>
              <a:gdLst/>
              <a:ahLst/>
              <a:cxnLst>
                <a:cxn ang="0">
                  <a:pos x="wd2" y="hd2"/>
                </a:cxn>
                <a:cxn ang="5400000">
                  <a:pos x="wd2" y="hd2"/>
                </a:cxn>
                <a:cxn ang="10800000">
                  <a:pos x="wd2" y="hd2"/>
                </a:cxn>
                <a:cxn ang="16200000">
                  <a:pos x="wd2" y="hd2"/>
                </a:cxn>
              </a:cxnLst>
              <a:rect l="0" t="0" r="r" b="b"/>
              <a:pathLst>
                <a:path w="21600" h="21600" extrusionOk="0">
                  <a:moveTo>
                    <a:pt x="10983" y="0"/>
                  </a:moveTo>
                  <a:cubicBezTo>
                    <a:pt x="4759" y="0"/>
                    <a:pt x="0" y="4255"/>
                    <a:pt x="0" y="9491"/>
                  </a:cubicBezTo>
                  <a:cubicBezTo>
                    <a:pt x="4393" y="9491"/>
                    <a:pt x="4393" y="9491"/>
                    <a:pt x="4393" y="9491"/>
                  </a:cubicBezTo>
                  <a:cubicBezTo>
                    <a:pt x="4393" y="6218"/>
                    <a:pt x="7322" y="3927"/>
                    <a:pt x="10983" y="3927"/>
                  </a:cubicBezTo>
                  <a:cubicBezTo>
                    <a:pt x="14278" y="3927"/>
                    <a:pt x="17207" y="6218"/>
                    <a:pt x="17207" y="9491"/>
                  </a:cubicBezTo>
                  <a:cubicBezTo>
                    <a:pt x="17207" y="12436"/>
                    <a:pt x="14644" y="14727"/>
                    <a:pt x="11349" y="15055"/>
                  </a:cubicBezTo>
                  <a:cubicBezTo>
                    <a:pt x="8054" y="15055"/>
                    <a:pt x="8054" y="15055"/>
                    <a:pt x="8054" y="15055"/>
                  </a:cubicBezTo>
                  <a:cubicBezTo>
                    <a:pt x="8054" y="21600"/>
                    <a:pt x="8054" y="21600"/>
                    <a:pt x="8054" y="21600"/>
                  </a:cubicBezTo>
                  <a:cubicBezTo>
                    <a:pt x="13180" y="21600"/>
                    <a:pt x="13180" y="21600"/>
                    <a:pt x="13180" y="21600"/>
                  </a:cubicBezTo>
                  <a:cubicBezTo>
                    <a:pt x="13180" y="18655"/>
                    <a:pt x="13180" y="18655"/>
                    <a:pt x="13180" y="18655"/>
                  </a:cubicBezTo>
                  <a:cubicBezTo>
                    <a:pt x="17939" y="17673"/>
                    <a:pt x="21600" y="14073"/>
                    <a:pt x="21600" y="9491"/>
                  </a:cubicBezTo>
                  <a:cubicBezTo>
                    <a:pt x="21600" y="4255"/>
                    <a:pt x="16841" y="0"/>
                    <a:pt x="10983" y="0"/>
                  </a:cubicBezTo>
                  <a:close/>
                </a:path>
              </a:pathLst>
            </a:custGeom>
            <a:solidFill>
              <a:srgbClr val="F9FBFA"/>
            </a:solidFill>
            <a:ln w="12700" cap="flat">
              <a:noFill/>
              <a:miter lim="400000"/>
            </a:ln>
            <a:effectLst/>
          </p:spPr>
          <p:txBody>
            <a:bodyPr wrap="square" lIns="45719" tIns="45719" rIns="45719" bIns="45719" numCol="1" anchor="t">
              <a:noAutofit/>
            </a:bodyPr>
            <a:p>
              <a:endParaRPr>
                <a:solidFill>
                  <a:schemeClr val="accent1"/>
                </a:solidFill>
              </a:endParaRPr>
            </a:p>
          </p:txBody>
        </p:sp>
      </p:gr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 name="文本框 8"/>
          <p:cNvSpPr txBox="1"/>
          <p:nvPr/>
        </p:nvSpPr>
        <p:spPr>
          <a:xfrm>
            <a:off x="4657087" y="2875537"/>
            <a:ext cx="4689297" cy="768350"/>
          </a:xfrm>
          <a:prstGeom prst="rect">
            <a:avLst/>
          </a:prstGeom>
          <a:ln w="12700">
            <a:miter lim="400000"/>
          </a:ln>
        </p:spPr>
        <p:txBody>
          <a:bodyPr lIns="45719" rIns="45719">
            <a:spAutoFit/>
          </a:bodyPr>
          <a:lstStyle>
            <a:lvl1pPr defTabSz="457200">
              <a:defRPr sz="4400" b="1">
                <a:solidFill>
                  <a:srgbClr val="404040"/>
                </a:solidFill>
              </a:defRPr>
            </a:lvl1pPr>
          </a:lstStyle>
          <a:p>
            <a:r>
              <a:rPr lang="zh-CN" altLang="en-US"/>
              <a:t>项目规划</a:t>
            </a:r>
            <a:endParaRPr lang="zh-CN" altLang="en-US"/>
          </a:p>
        </p:txBody>
      </p:sp>
      <p:sp>
        <p:nvSpPr>
          <p:cNvPr id="671" name="直接连接符 3"/>
          <p:cNvSpPr/>
          <p:nvPr/>
        </p:nvSpPr>
        <p:spPr>
          <a:xfrm>
            <a:off x="4488195" y="2757714"/>
            <a:ext cx="1" cy="1128586"/>
          </a:xfrm>
          <a:prstGeom prst="line">
            <a:avLst/>
          </a:prstGeom>
          <a:ln w="38100">
            <a:solidFill>
              <a:srgbClr val="BFBFBF"/>
            </a:solidFill>
            <a:miter/>
          </a:ln>
        </p:spPr>
        <p:txBody>
          <a:bodyPr lIns="45719" rIns="45719"/>
          <a:lstStyle/>
          <a:p/>
        </p:txBody>
      </p:sp>
      <p:grpSp>
        <p:nvGrpSpPr>
          <p:cNvPr id="678" name="组合 4"/>
          <p:cNvGrpSpPr/>
          <p:nvPr/>
        </p:nvGrpSpPr>
        <p:grpSpPr>
          <a:xfrm>
            <a:off x="2771413" y="2485638"/>
            <a:ext cx="1547893" cy="1573584"/>
            <a:chOff x="0" y="0"/>
            <a:chExt cx="1547892" cy="1573583"/>
          </a:xfrm>
        </p:grpSpPr>
        <p:grpSp>
          <p:nvGrpSpPr>
            <p:cNvPr id="674" name="椭圆 5"/>
            <p:cNvGrpSpPr/>
            <p:nvPr/>
          </p:nvGrpSpPr>
          <p:grpSpPr>
            <a:xfrm>
              <a:off x="129296" y="118625"/>
              <a:ext cx="1289299" cy="1310641"/>
              <a:chOff x="0" y="0"/>
              <a:chExt cx="1289298" cy="1310639"/>
            </a:xfrm>
          </p:grpSpPr>
          <p:sp>
            <p:nvSpPr>
              <p:cNvPr id="672" name="圆形"/>
              <p:cNvSpPr/>
              <p:nvPr/>
            </p:nvSpPr>
            <p:spPr>
              <a:xfrm>
                <a:off x="0" y="10671"/>
                <a:ext cx="1289299" cy="1289298"/>
              </a:xfrm>
              <a:prstGeom prst="ellipse">
                <a:avLst/>
              </a:prstGeom>
              <a:solidFill>
                <a:schemeClr val="accent2"/>
              </a:solidFill>
              <a:ln w="12700" cap="flat">
                <a:noFill/>
                <a:miter lim="400000"/>
              </a:ln>
              <a:effectLst/>
            </p:spPr>
            <p:txBody>
              <a:bodyPr wrap="square" lIns="45719" tIns="45719" rIns="45719" bIns="45719" numCol="1" anchor="ctr">
                <a:noAutofit/>
              </a:bodyPr>
              <a:lstStyle/>
              <a:p>
                <a:pPr algn="ctr">
                  <a:defRPr sz="8000">
                    <a:solidFill>
                      <a:srgbClr val="FFFFFF"/>
                    </a:solidFill>
                  </a:defRPr>
                </a:pPr>
              </a:p>
            </p:txBody>
          </p:sp>
          <p:sp>
            <p:nvSpPr>
              <p:cNvPr id="673" name="4"/>
              <p:cNvSpPr txBox="1"/>
              <p:nvPr/>
            </p:nvSpPr>
            <p:spPr>
              <a:xfrm>
                <a:off x="188813" y="0"/>
                <a:ext cx="911673" cy="1310640"/>
              </a:xfrm>
              <a:prstGeom prst="rect">
                <a:avLst/>
              </a:prstGeom>
              <a:noFill/>
              <a:ln w="12700" cap="flat">
                <a:noFill/>
                <a:miter lim="400000"/>
              </a:ln>
              <a:effectLst/>
            </p:spPr>
            <p:txBody>
              <a:bodyPr wrap="square" lIns="45719" tIns="45719" rIns="45719" bIns="45719" numCol="1" anchor="ctr">
                <a:spAutoFit/>
              </a:bodyPr>
              <a:lstStyle>
                <a:lvl1pPr algn="ctr">
                  <a:defRPr sz="8000">
                    <a:solidFill>
                      <a:srgbClr val="FFFFFF"/>
                    </a:solidFill>
                  </a:defRPr>
                </a:lvl1pPr>
              </a:lstStyle>
              <a:p>
                <a:r>
                  <a:t>4</a:t>
                </a:r>
              </a:p>
            </p:txBody>
          </p:sp>
        </p:grpSp>
        <p:sp>
          <p:nvSpPr>
            <p:cNvPr id="675" name="椭圆 6"/>
            <p:cNvSpPr/>
            <p:nvPr/>
          </p:nvSpPr>
          <p:spPr>
            <a:xfrm>
              <a:off x="-1" y="0"/>
              <a:ext cx="1547894" cy="1547893"/>
            </a:xfrm>
            <a:prstGeom prst="ellipse">
              <a:avLst/>
            </a:prstGeom>
            <a:noFill/>
            <a:ln w="12700" cap="flat">
              <a:solidFill>
                <a:srgbClr val="D9D9D9"/>
              </a:solidFill>
              <a:prstDash val="solid"/>
              <a:miter lim="800000"/>
            </a:ln>
            <a:effectLst/>
          </p:spPr>
          <p:txBody>
            <a:bodyPr wrap="square" lIns="45719" tIns="45719" rIns="45719" bIns="45719" numCol="1" anchor="ctr">
              <a:noAutofit/>
            </a:bodyPr>
            <a:lstStyle/>
            <a:p>
              <a:pPr algn="ctr">
                <a:defRPr sz="8000">
                  <a:solidFill>
                    <a:srgbClr val="FFFFFF"/>
                  </a:solidFill>
                </a:defRPr>
              </a:pPr>
            </a:p>
          </p:txBody>
        </p:sp>
        <p:sp>
          <p:nvSpPr>
            <p:cNvPr id="676" name="椭圆 7"/>
            <p:cNvSpPr/>
            <p:nvPr/>
          </p:nvSpPr>
          <p:spPr>
            <a:xfrm>
              <a:off x="1115473" y="1214173"/>
              <a:ext cx="359411" cy="359411"/>
            </a:xfrm>
            <a:prstGeom prst="ellipse">
              <a:avLst/>
            </a:prstGeom>
            <a:solidFill>
              <a:schemeClr val="accent1">
                <a:alpha val="8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77" name="椭圆 8"/>
            <p:cNvSpPr/>
            <p:nvPr/>
          </p:nvSpPr>
          <p:spPr>
            <a:xfrm>
              <a:off x="129295" y="34341"/>
              <a:ext cx="226115" cy="226115"/>
            </a:xfrm>
            <a:prstGeom prst="ellipse">
              <a:avLst/>
            </a:prstGeom>
            <a:solidFill>
              <a:schemeClr val="accent1">
                <a:alpha val="8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 name="Slide Number Placeholder 3"/>
          <p:cNvSpPr txBox="1"/>
          <p:nvPr>
            <p:ph type="sldNum" sz="quarter" idx="2"/>
          </p:nvPr>
        </p:nvSpPr>
        <p:spPr>
          <a:xfrm>
            <a:off x="11580495" y="444183"/>
            <a:ext cx="231775" cy="153670"/>
          </a:xfrm>
          <a:prstGeom prst="rect">
            <a:avLst/>
          </a:prstGeom>
        </p:spPr>
        <p:txBody>
          <a:bodyPr wrap="square"/>
          <a:lstStyle>
            <a:lvl1pPr>
              <a:defRPr>
                <a:latin typeface="Arial" panose="020B0604020202020204"/>
                <a:ea typeface="Arial" panose="020B0604020202020204"/>
                <a:cs typeface="Arial" panose="020B0604020202020204"/>
                <a:sym typeface="Arial" panose="020B0604020202020204"/>
              </a:defRPr>
            </a:lvl1pPr>
          </a:lstStyle>
          <a:p>
            <a:pPr algn="ctr"/>
            <a:fld id="{9A0DB2DC-4C9A-4742-B13C-FB6460FD3503}" type="slidenum">
              <a:rPr>
                <a:latin typeface="Lato"/>
                <a:ea typeface="Lato"/>
                <a:cs typeface="Lato"/>
              </a:rPr>
            </a:fld>
            <a:endParaRPr>
              <a:latin typeface="Lato"/>
              <a:ea typeface="Lato"/>
              <a:cs typeface="Lato"/>
            </a:endParaRPr>
          </a:p>
        </p:txBody>
      </p:sp>
      <p:sp>
        <p:nvSpPr>
          <p:cNvPr id="784" name="文本占位符 17"/>
          <p:cNvSpPr txBox="1"/>
          <p:nvPr/>
        </p:nvSpPr>
        <p:spPr>
          <a:xfrm>
            <a:off x="252192" y="496742"/>
            <a:ext cx="3817475" cy="423545"/>
          </a:xfrm>
          <a:prstGeom prst="rect">
            <a:avLst/>
          </a:prstGeom>
          <a:ln w="12700">
            <a:miter lim="400000"/>
          </a:ln>
        </p:spPr>
        <p:txBody>
          <a:bodyPr lIns="45719" rIns="45719">
            <a:spAutoFit/>
          </a:bodyPr>
          <a:lstStyle>
            <a:lvl1pPr>
              <a:lnSpc>
                <a:spcPct val="90000"/>
              </a:lnSpc>
              <a:spcBef>
                <a:spcPts val="1000"/>
              </a:spcBef>
              <a:defRPr sz="2000"/>
            </a:lvl1pPr>
          </a:lstStyle>
          <a:p>
            <a:pPr>
              <a:defRPr>
                <a:latin typeface="Arial" panose="020B0604020202020204"/>
                <a:ea typeface="Arial" panose="020B0604020202020204"/>
                <a:cs typeface="Arial" panose="020B0604020202020204"/>
                <a:sym typeface="Arial" panose="020B0604020202020204"/>
              </a:defRPr>
            </a:pPr>
            <a:r>
              <a:rPr lang="zh-CN" sz="2400" b="1">
                <a:latin typeface="微软雅黑" panose="020B0503020204020204" charset="-122"/>
                <a:ea typeface="微软雅黑" panose="020B0503020204020204" charset="-122"/>
                <a:cs typeface="微软雅黑" panose="020B0503020204020204" charset="-122"/>
                <a:sym typeface="微软雅黑" panose="020B0503020204020204" charset="-122"/>
              </a:rPr>
              <a:t>团队分工</a:t>
            </a:r>
            <a:endParaRPr lang="zh-CN" sz="2400" b="1">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aphicFrame>
        <p:nvGraphicFramePr>
          <p:cNvPr id="2" name="表格 1"/>
          <p:cNvGraphicFramePr/>
          <p:nvPr>
            <p:custDataLst>
              <p:tags r:id="rId1"/>
            </p:custDataLst>
          </p:nvPr>
        </p:nvGraphicFramePr>
        <p:xfrm>
          <a:off x="1544320" y="2276475"/>
          <a:ext cx="8533130" cy="3886200"/>
        </p:xfrm>
        <a:graphic>
          <a:graphicData uri="http://schemas.openxmlformats.org/drawingml/2006/table">
            <a:tbl>
              <a:tblPr firstCol="1" bandRow="1">
                <a:tableStyleId>{5C22544A-7EE6-4342-B048-85BDC9FD1C3A}</a:tableStyleId>
              </a:tblPr>
              <a:tblGrid>
                <a:gridCol w="988060"/>
                <a:gridCol w="7545070"/>
              </a:tblGrid>
              <a:tr h="457200">
                <a:tc rowSpan="4">
                  <a:txBody>
                    <a:bodyPr/>
                    <a:p>
                      <a:pPr algn="ctr">
                        <a:buNone/>
                      </a:pPr>
                      <a:r>
                        <a:rPr lang="zh-CN" altLang="en-US" sz="1400">
                          <a:solidFill>
                            <a:srgbClr val="F9FBFA"/>
                          </a:solidFill>
                          <a:latin typeface="微软雅黑" panose="020B0503020204020204" charset="-122"/>
                          <a:ea typeface="微软雅黑" panose="020B0503020204020204" charset="-122"/>
                        </a:rPr>
                        <a:t>王旋烨</a:t>
                      </a:r>
                      <a:endParaRPr lang="zh-CN" altLang="en-US" sz="1400">
                        <a:solidFill>
                          <a:srgbClr val="F9FBFA"/>
                        </a:solidFill>
                        <a:latin typeface="微软雅黑" panose="020B0503020204020204" charset="-122"/>
                        <a:ea typeface="微软雅黑" panose="020B0503020204020204" charset="-122"/>
                      </a:endParaRPr>
                    </a:p>
                  </a:txBody>
                  <a:tcPr anchor="ctr" anchorCtr="0">
                    <a:lnL w="38100">
                      <a:solidFill>
                        <a:srgbClr val="F9FBFA"/>
                      </a:solidFill>
                      <a:prstDash val="solid"/>
                    </a:lnL>
                    <a:lnR w="38100">
                      <a:solidFill>
                        <a:srgbClr val="F9FBFA"/>
                      </a:solidFill>
                      <a:prstDash val="solid"/>
                    </a:lnR>
                    <a:lnT w="38100">
                      <a:solidFill>
                        <a:srgbClr val="F9FBFA"/>
                      </a:solidFill>
                      <a:prstDash val="solid"/>
                    </a:lnT>
                    <a:lnB w="38100">
                      <a:solidFill>
                        <a:srgbClr val="F9FBFA"/>
                      </a:solidFill>
                      <a:prstDash val="solid"/>
                    </a:lnB>
                    <a:lnTlToBr>
                      <a:noFill/>
                    </a:lnTlToBr>
                    <a:lnBlToTr>
                      <a:noFill/>
                    </a:lnBlToTr>
                    <a:gradFill>
                      <a:gsLst>
                        <a:gs pos="0">
                          <a:srgbClr val="FE4444"/>
                        </a:gs>
                        <a:gs pos="100000">
                          <a:srgbClr val="832B2B"/>
                        </a:gs>
                      </a:gsLst>
                      <a:lin scaled="0"/>
                    </a:gradFill>
                  </a:tcPr>
                </a:tc>
                <a:tc>
                  <a:txBody>
                    <a:bodyPr/>
                    <a:p>
                      <a:pPr algn="l">
                        <a:buNone/>
                      </a:pPr>
                      <a:r>
                        <a:rPr lang="zh-CN" altLang="en-US" sz="1400">
                          <a:solidFill>
                            <a:srgbClr val="F9FBFA"/>
                          </a:solidFill>
                          <a:effectLst/>
                          <a:latin typeface="微软雅黑" panose="020B0503020204020204" charset="-122"/>
                          <a:ea typeface="微软雅黑" panose="020B0503020204020204" charset="-122"/>
                        </a:rPr>
                        <a:t>主要负责对整个项目进行规划与管理，例如筹集所需资金，确保进度的跟进。</a:t>
                      </a:r>
                      <a:endParaRPr lang="zh-CN" altLang="en-US" sz="1400">
                        <a:solidFill>
                          <a:srgbClr val="F9FBFA"/>
                        </a:solidFill>
                        <a:effectLst/>
                        <a:latin typeface="微软雅黑" panose="020B0503020204020204" charset="-122"/>
                        <a:ea typeface="微软雅黑" panose="020B0503020204020204" charset="-122"/>
                      </a:endParaRPr>
                    </a:p>
                  </a:txBody>
                  <a:tcPr anchor="ctr" anchorCtr="0">
                    <a:lnL w="38100">
                      <a:solidFill>
                        <a:srgbClr val="F9FBFA"/>
                      </a:solidFill>
                      <a:prstDash val="solid"/>
                    </a:lnL>
                    <a:lnR w="38100">
                      <a:solidFill>
                        <a:srgbClr val="F9FBFA"/>
                      </a:solidFill>
                      <a:prstDash val="solid"/>
                    </a:lnR>
                    <a:lnT w="38100">
                      <a:solidFill>
                        <a:srgbClr val="F9FBFA"/>
                      </a:solidFill>
                      <a:prstDash val="solid"/>
                    </a:lnT>
                    <a:lnB w="38100">
                      <a:solidFill>
                        <a:srgbClr val="F9FBFA"/>
                      </a:solidFill>
                      <a:prstDash val="solid"/>
                    </a:lnB>
                    <a:lnTlToBr>
                      <a:noFill/>
                    </a:lnTlToBr>
                    <a:lnBlToTr>
                      <a:noFill/>
                    </a:lnBlToTr>
                    <a:solidFill>
                      <a:schemeClr val="accent1"/>
                    </a:solidFill>
                  </a:tcPr>
                </a:tc>
              </a:tr>
              <a:tr h="381000">
                <a:tc vMerge="1">
                  <a:tcPr anchor="ctr" anchorCtr="0">
                    <a:lnL w="38100">
                      <a:solidFill>
                        <a:srgbClr val="F9FBFA"/>
                      </a:solidFill>
                      <a:prstDash val="solid"/>
                    </a:lnL>
                    <a:lnR w="38100">
                      <a:solidFill>
                        <a:srgbClr val="F9FBFA"/>
                      </a:solidFill>
                      <a:prstDash val="solid"/>
                    </a:lnR>
                  </a:tcPr>
                </a:tc>
                <a:tc>
                  <a:txBody>
                    <a:bodyPr/>
                    <a:p>
                      <a:pPr algn="l">
                        <a:buNone/>
                      </a:pPr>
                      <a:r>
                        <a:rPr lang="zh-CN" altLang="en-US" sz="1400">
                          <a:solidFill>
                            <a:srgbClr val="F9FBFA"/>
                          </a:solidFill>
                          <a:effectLst/>
                          <a:latin typeface="微软雅黑" panose="020B0503020204020204" charset="-122"/>
                          <a:ea typeface="微软雅黑" panose="020B0503020204020204" charset="-122"/>
                        </a:rPr>
                        <a:t>主要负责搜集足够多的街景图像数据</a:t>
                      </a:r>
                      <a:endParaRPr kumimoji="0" lang="zh-CN" altLang="en-US" sz="1400" u="none" strike="noStrike" cap="none" spc="0" normalizeH="0" baseline="0">
                        <a:ln>
                          <a:noFill/>
                        </a:ln>
                        <a:solidFill>
                          <a:srgbClr val="F9FBFA"/>
                        </a:solidFill>
                        <a:effectLst/>
                        <a:uFillTx/>
                        <a:latin typeface="微软雅黑" panose="020B0503020204020204" charset="-122"/>
                        <a:ea typeface="微软雅黑" panose="020B0503020204020204" charset="-122"/>
                      </a:endParaRPr>
                    </a:p>
                  </a:txBody>
                  <a:tcPr anchor="ctr" anchorCtr="0">
                    <a:lnL w="38100">
                      <a:solidFill>
                        <a:srgbClr val="F9FBFA"/>
                      </a:solidFill>
                      <a:prstDash val="solid"/>
                    </a:lnL>
                    <a:lnR w="38100">
                      <a:solidFill>
                        <a:srgbClr val="F9FBFA"/>
                      </a:solidFill>
                      <a:prstDash val="solid"/>
                    </a:lnR>
                    <a:lnT w="38100">
                      <a:solidFill>
                        <a:srgbClr val="F9FBFA"/>
                      </a:solidFill>
                      <a:prstDash val="solid"/>
                    </a:lnT>
                    <a:lnB w="38100">
                      <a:solidFill>
                        <a:srgbClr val="F9FBFA"/>
                      </a:solidFill>
                      <a:prstDash val="solid"/>
                    </a:lnB>
                    <a:lnTlToBr>
                      <a:noFill/>
                    </a:lnTlToBr>
                    <a:lnBlToTr>
                      <a:noFill/>
                    </a:lnBlToTr>
                    <a:solidFill>
                      <a:schemeClr val="tx1"/>
                    </a:solidFill>
                  </a:tcPr>
                </a:tc>
              </a:tr>
              <a:tr h="381000">
                <a:tc vMerge="1">
                  <a:tcPr anchor="ctr" anchorCtr="0">
                    <a:lnL w="38100">
                      <a:solidFill>
                        <a:srgbClr val="F9FBFA"/>
                      </a:solidFill>
                      <a:prstDash val="solid"/>
                    </a:lnL>
                    <a:lnR w="38100">
                      <a:solidFill>
                        <a:srgbClr val="F9FBFA"/>
                      </a:solidFill>
                      <a:prstDash val="solid"/>
                    </a:lnR>
                  </a:tcPr>
                </a:tc>
                <a:tc>
                  <a:txBody>
                    <a:bodyPr/>
                    <a:p>
                      <a:pPr algn="l">
                        <a:buNone/>
                      </a:pPr>
                      <a:r>
                        <a:rPr lang="zh-CN" altLang="en-US" sz="1400">
                          <a:solidFill>
                            <a:srgbClr val="F9FBFA"/>
                          </a:solidFill>
                          <a:effectLst/>
                          <a:latin typeface="微软雅黑" panose="020B0503020204020204" charset="-122"/>
                          <a:ea typeface="微软雅黑" panose="020B0503020204020204" charset="-122"/>
                        </a:rPr>
                        <a:t>主要负责对结果进行分析，并提出创新改进方案</a:t>
                      </a:r>
                      <a:endParaRPr kumimoji="0" lang="zh-CN" altLang="en-US" sz="1400" u="none" strike="noStrike" cap="none" spc="0" normalizeH="0" baseline="0">
                        <a:ln>
                          <a:noFill/>
                        </a:ln>
                        <a:solidFill>
                          <a:srgbClr val="F9FBFA"/>
                        </a:solidFill>
                        <a:effectLst/>
                        <a:uFillTx/>
                        <a:latin typeface="微软雅黑" panose="020B0503020204020204" charset="-122"/>
                        <a:ea typeface="微软雅黑" panose="020B0503020204020204" charset="-122"/>
                      </a:endParaRPr>
                    </a:p>
                  </a:txBody>
                  <a:tcPr anchor="ctr" anchorCtr="0">
                    <a:lnL w="38100">
                      <a:solidFill>
                        <a:srgbClr val="F9FBFA"/>
                      </a:solidFill>
                      <a:prstDash val="solid"/>
                    </a:lnL>
                    <a:lnR w="38100">
                      <a:solidFill>
                        <a:srgbClr val="F9FBFA"/>
                      </a:solidFill>
                      <a:prstDash val="solid"/>
                    </a:lnR>
                    <a:lnT w="38100">
                      <a:solidFill>
                        <a:srgbClr val="F9FBFA"/>
                      </a:solidFill>
                      <a:prstDash val="solid"/>
                    </a:lnT>
                    <a:lnB w="38100">
                      <a:solidFill>
                        <a:srgbClr val="F9FBFA"/>
                      </a:solidFill>
                      <a:prstDash val="solid"/>
                    </a:lnB>
                    <a:lnTlToBr>
                      <a:noFill/>
                    </a:lnTlToBr>
                    <a:lnBlToTr>
                      <a:noFill/>
                    </a:lnBlToTr>
                    <a:solidFill>
                      <a:schemeClr val="accent1"/>
                    </a:solidFill>
                  </a:tcPr>
                </a:tc>
              </a:tr>
              <a:tr h="381000">
                <a:tc vMerge="1">
                  <a:tcPr anchor="ctr" anchorCtr="0">
                    <a:lnL w="38100">
                      <a:solidFill>
                        <a:srgbClr val="F9FBFA"/>
                      </a:solidFill>
                      <a:prstDash val="solid"/>
                    </a:lnL>
                    <a:lnR w="38100">
                      <a:solidFill>
                        <a:srgbClr val="F9FBFA"/>
                      </a:solidFill>
                      <a:prstDash val="solid"/>
                    </a:lnR>
                    <a:lnB w="38100">
                      <a:solidFill>
                        <a:srgbClr val="F9FBFA"/>
                      </a:solidFill>
                      <a:prstDash val="solid"/>
                    </a:lnB>
                  </a:tcPr>
                </a:tc>
                <a:tc>
                  <a:txBody>
                    <a:bodyPr/>
                    <a:p>
                      <a:pPr algn="l">
                        <a:buNone/>
                      </a:pPr>
                      <a:r>
                        <a:rPr lang="zh-CN" altLang="en-US" sz="1400">
                          <a:solidFill>
                            <a:srgbClr val="F9FBFA"/>
                          </a:solidFill>
                          <a:effectLst/>
                          <a:latin typeface="微软雅黑" panose="020B0503020204020204" charset="-122"/>
                          <a:ea typeface="微软雅黑" panose="020B0503020204020204" charset="-122"/>
                          <a:cs typeface="微软雅黑" panose="020B0503020204020204" charset="-122"/>
                        </a:rPr>
                        <a:t>主要负责熟练掌握</a:t>
                      </a:r>
                      <a:r>
                        <a:rPr lang="en-US" altLang="zh-CN" sz="1400">
                          <a:solidFill>
                            <a:srgbClr val="F9FBFA"/>
                          </a:solidFill>
                          <a:effectLst/>
                          <a:latin typeface="微软雅黑" panose="020B0503020204020204" charset="-122"/>
                          <a:ea typeface="微软雅黑" panose="020B0503020204020204" charset="-122"/>
                          <a:cs typeface="微软雅黑" panose="020B0503020204020204" charset="-122"/>
                        </a:rPr>
                        <a:t>T</a:t>
                      </a:r>
                      <a:r>
                        <a:rPr lang="zh-CN" altLang="en-US" sz="1400">
                          <a:solidFill>
                            <a:srgbClr val="F9FBFA"/>
                          </a:solidFill>
                          <a:effectLst/>
                          <a:latin typeface="微软雅黑" panose="020B0503020204020204" charset="-122"/>
                          <a:ea typeface="微软雅黑" panose="020B0503020204020204" charset="-122"/>
                          <a:cs typeface="微软雅黑" panose="020B0503020204020204" charset="-122"/>
                        </a:rPr>
                        <a:t>ensorFlow，并对街景图像进行初步识别</a:t>
                      </a:r>
                      <a:endParaRPr kumimoji="0" lang="zh-CN" altLang="en-US" sz="1400" u="none" strike="noStrike" cap="none" spc="0" normalizeH="0" baseline="0">
                        <a:ln>
                          <a:noFill/>
                        </a:ln>
                        <a:solidFill>
                          <a:srgbClr val="F9FBFA"/>
                        </a:solidFill>
                        <a:effectLst/>
                        <a:uFillTx/>
                        <a:latin typeface="微软雅黑" panose="020B0503020204020204" charset="-122"/>
                        <a:ea typeface="微软雅黑" panose="020B0503020204020204" charset="-122"/>
                        <a:cs typeface="微软雅黑" panose="020B0503020204020204" charset="-122"/>
                      </a:endParaRPr>
                    </a:p>
                  </a:txBody>
                  <a:tcPr anchor="ctr" anchorCtr="0">
                    <a:lnL w="38100">
                      <a:solidFill>
                        <a:srgbClr val="F9FBFA"/>
                      </a:solidFill>
                      <a:prstDash val="solid"/>
                    </a:lnL>
                    <a:lnR w="38100">
                      <a:solidFill>
                        <a:srgbClr val="F9FBFA"/>
                      </a:solidFill>
                      <a:prstDash val="solid"/>
                    </a:lnR>
                    <a:lnT w="38100">
                      <a:solidFill>
                        <a:srgbClr val="F9FBFA"/>
                      </a:solidFill>
                      <a:prstDash val="solid"/>
                    </a:lnT>
                    <a:lnB w="38100">
                      <a:solidFill>
                        <a:srgbClr val="F9FBFA"/>
                      </a:solidFill>
                      <a:prstDash val="solid"/>
                    </a:lnB>
                    <a:lnTlToBr>
                      <a:noFill/>
                    </a:lnTlToBr>
                    <a:lnBlToTr>
                      <a:noFill/>
                    </a:lnBlToTr>
                    <a:solidFill>
                      <a:schemeClr val="tx1"/>
                    </a:solidFill>
                  </a:tcPr>
                </a:tc>
              </a:tr>
              <a:tr h="381000">
                <a:tc rowSpan="3">
                  <a:txBody>
                    <a:bodyPr/>
                    <a:p>
                      <a:pPr algn="ctr">
                        <a:buNone/>
                      </a:pPr>
                      <a:r>
                        <a:rPr lang="zh-CN" altLang="en-US" sz="1400">
                          <a:solidFill>
                            <a:srgbClr val="F9FBFA"/>
                          </a:solidFill>
                          <a:latin typeface="微软雅黑" panose="020B0503020204020204" charset="-122"/>
                          <a:ea typeface="微软雅黑" panose="020B0503020204020204" charset="-122"/>
                        </a:rPr>
                        <a:t>林旭捷</a:t>
                      </a:r>
                      <a:endParaRPr lang="zh-CN" altLang="en-US" sz="1400">
                        <a:solidFill>
                          <a:srgbClr val="F9FBFA"/>
                        </a:solidFill>
                        <a:latin typeface="微软雅黑" panose="020B0503020204020204" charset="-122"/>
                        <a:ea typeface="微软雅黑" panose="020B0503020204020204" charset="-122"/>
                      </a:endParaRPr>
                    </a:p>
                  </a:txBody>
                  <a:tcPr anchor="ctr" anchorCtr="0">
                    <a:lnL w="38100">
                      <a:solidFill>
                        <a:srgbClr val="F9FBFA"/>
                      </a:solidFill>
                      <a:prstDash val="solid"/>
                    </a:lnL>
                    <a:lnR w="38100">
                      <a:solidFill>
                        <a:srgbClr val="F9FBFA"/>
                      </a:solidFill>
                      <a:prstDash val="solid"/>
                    </a:lnR>
                    <a:lnT w="38100">
                      <a:solidFill>
                        <a:srgbClr val="F9FBFA"/>
                      </a:solidFill>
                      <a:prstDash val="solid"/>
                    </a:lnT>
                    <a:lnB w="38100">
                      <a:solidFill>
                        <a:srgbClr val="F9FBFA"/>
                      </a:solidFill>
                      <a:prstDash val="solid"/>
                    </a:lnB>
                    <a:lnTlToBr>
                      <a:noFill/>
                    </a:lnTlToBr>
                    <a:lnBlToTr>
                      <a:noFill/>
                    </a:lnBlToTr>
                    <a:gradFill>
                      <a:gsLst>
                        <a:gs pos="0">
                          <a:srgbClr val="FE4444"/>
                        </a:gs>
                        <a:gs pos="100000">
                          <a:srgbClr val="832B2B"/>
                        </a:gs>
                      </a:gsLst>
                      <a:lin scaled="0"/>
                    </a:gradFill>
                  </a:tcPr>
                </a:tc>
                <a:tc>
                  <a:txBody>
                    <a:bodyPr/>
                    <a:p>
                      <a:pPr algn="l">
                        <a:buNone/>
                      </a:pPr>
                      <a:r>
                        <a:rPr lang="zh-CN" altLang="en-US" sz="1400">
                          <a:solidFill>
                            <a:srgbClr val="F9FBFA"/>
                          </a:solidFill>
                          <a:latin typeface="微软雅黑" panose="020B0503020204020204" charset="-122"/>
                          <a:ea typeface="微软雅黑" panose="020B0503020204020204" charset="-122"/>
                        </a:rPr>
                        <a:t>主要负责对卷积神经网络等理论进行理论推导</a:t>
                      </a:r>
                      <a:endParaRPr lang="zh-CN" altLang="en-US" sz="1400">
                        <a:solidFill>
                          <a:srgbClr val="F9FBFA"/>
                        </a:solidFill>
                        <a:latin typeface="微软雅黑" panose="020B0503020204020204" charset="-122"/>
                        <a:ea typeface="微软雅黑" panose="020B0503020204020204" charset="-122"/>
                      </a:endParaRPr>
                    </a:p>
                  </a:txBody>
                  <a:tcPr anchor="ctr" anchorCtr="0">
                    <a:lnL w="38100">
                      <a:solidFill>
                        <a:srgbClr val="F9FBFA"/>
                      </a:solidFill>
                      <a:prstDash val="solid"/>
                    </a:lnL>
                    <a:lnR w="38100">
                      <a:solidFill>
                        <a:srgbClr val="F9FBFA"/>
                      </a:solidFill>
                      <a:prstDash val="solid"/>
                    </a:lnR>
                    <a:lnT w="38100">
                      <a:solidFill>
                        <a:srgbClr val="F9FBFA"/>
                      </a:solidFill>
                      <a:prstDash val="solid"/>
                    </a:lnT>
                    <a:lnB w="38100">
                      <a:solidFill>
                        <a:srgbClr val="F9FBFA"/>
                      </a:solidFill>
                      <a:prstDash val="solid"/>
                    </a:lnB>
                    <a:lnTlToBr>
                      <a:noFill/>
                    </a:lnTlToBr>
                    <a:lnBlToTr>
                      <a:noFill/>
                    </a:lnBlToTr>
                    <a:solidFill>
                      <a:schemeClr val="accent1"/>
                    </a:solidFill>
                  </a:tcPr>
                </a:tc>
              </a:tr>
              <a:tr h="381000">
                <a:tc vMerge="1">
                  <a:tcPr anchor="ctr" anchorCtr="0">
                    <a:lnL w="38100">
                      <a:solidFill>
                        <a:srgbClr val="F9FBFA"/>
                      </a:solidFill>
                      <a:prstDash val="solid"/>
                    </a:lnL>
                    <a:lnR w="38100">
                      <a:solidFill>
                        <a:srgbClr val="F9FBFA"/>
                      </a:solidFill>
                      <a:prstDash val="solid"/>
                    </a:lnR>
                  </a:tcPr>
                </a:tc>
                <a:tc>
                  <a:txBody>
                    <a:bodyPr/>
                    <a:p>
                      <a:pPr algn="l">
                        <a:buNone/>
                      </a:pPr>
                      <a:r>
                        <a:rPr lang="zh-CN" altLang="en-US" sz="1400">
                          <a:solidFill>
                            <a:srgbClr val="F9FBFA"/>
                          </a:solidFill>
                          <a:latin typeface="微软雅黑" panose="020B0503020204020204" charset="-122"/>
                          <a:ea typeface="微软雅黑" panose="020B0503020204020204" charset="-122"/>
                        </a:rPr>
                        <a:t>主要负责撰写论文，并对论文进行修改</a:t>
                      </a:r>
                      <a:endParaRPr lang="zh-CN" altLang="en-US" sz="1400">
                        <a:solidFill>
                          <a:srgbClr val="F9FBFA"/>
                        </a:solidFill>
                        <a:latin typeface="微软雅黑" panose="020B0503020204020204" charset="-122"/>
                        <a:ea typeface="微软雅黑" panose="020B0503020204020204" charset="-122"/>
                      </a:endParaRPr>
                    </a:p>
                  </a:txBody>
                  <a:tcPr anchor="ctr" anchorCtr="0">
                    <a:lnL w="38100">
                      <a:solidFill>
                        <a:srgbClr val="F9FBFA"/>
                      </a:solidFill>
                      <a:prstDash val="solid"/>
                    </a:lnL>
                    <a:lnR w="38100">
                      <a:solidFill>
                        <a:srgbClr val="F9FBFA"/>
                      </a:solidFill>
                      <a:prstDash val="solid"/>
                    </a:lnR>
                    <a:lnT w="38100">
                      <a:solidFill>
                        <a:srgbClr val="F9FBFA"/>
                      </a:solidFill>
                      <a:prstDash val="solid"/>
                    </a:lnT>
                    <a:lnB w="38100">
                      <a:solidFill>
                        <a:srgbClr val="F9FBFA"/>
                      </a:solidFill>
                      <a:prstDash val="solid"/>
                    </a:lnB>
                    <a:lnTlToBr>
                      <a:noFill/>
                    </a:lnTlToBr>
                    <a:lnBlToTr>
                      <a:noFill/>
                    </a:lnBlToTr>
                    <a:solidFill>
                      <a:schemeClr val="tx1"/>
                    </a:solidFill>
                  </a:tcPr>
                </a:tc>
              </a:tr>
              <a:tr h="381000">
                <a:tc vMerge="1">
                  <a:tcPr anchor="ctr" anchorCtr="0">
                    <a:lnL w="38100">
                      <a:solidFill>
                        <a:srgbClr val="F9FBFA"/>
                      </a:solidFill>
                      <a:prstDash val="solid"/>
                    </a:lnL>
                    <a:lnR w="38100">
                      <a:solidFill>
                        <a:srgbClr val="F9FBFA"/>
                      </a:solidFill>
                      <a:prstDash val="solid"/>
                    </a:lnR>
                    <a:lnB w="38100">
                      <a:solidFill>
                        <a:srgbClr val="F9FBFA"/>
                      </a:solidFill>
                      <a:prstDash val="solid"/>
                    </a:lnB>
                  </a:tcPr>
                </a:tc>
                <a:tc>
                  <a:txBody>
                    <a:bodyPr/>
                    <a:p>
                      <a:pPr algn="l">
                        <a:buNone/>
                      </a:pPr>
                      <a:r>
                        <a:rPr lang="zh-CN" altLang="en-US" sz="1400">
                          <a:solidFill>
                            <a:srgbClr val="F9FBFA"/>
                          </a:solidFill>
                          <a:latin typeface="微软雅黑" panose="020B0503020204020204" charset="-122"/>
                          <a:ea typeface="微软雅黑" panose="020B0503020204020204" charset="-122"/>
                          <a:cs typeface="微软雅黑" panose="020B0503020204020204" charset="-122"/>
                        </a:rPr>
                        <a:t>主要负责ppt及展示的制作</a:t>
                      </a:r>
                      <a:endParaRPr lang="zh-CN" altLang="en-US" sz="1400">
                        <a:solidFill>
                          <a:srgbClr val="F9FBFA"/>
                        </a:solidFill>
                        <a:latin typeface="微软雅黑" panose="020B0503020204020204" charset="-122"/>
                        <a:ea typeface="微软雅黑" panose="020B0503020204020204" charset="-122"/>
                        <a:cs typeface="微软雅黑" panose="020B0503020204020204" charset="-122"/>
                      </a:endParaRPr>
                    </a:p>
                  </a:txBody>
                  <a:tcPr anchor="ctr" anchorCtr="0">
                    <a:lnL w="38100">
                      <a:solidFill>
                        <a:srgbClr val="F9FBFA"/>
                      </a:solidFill>
                      <a:prstDash val="solid"/>
                    </a:lnL>
                    <a:lnR w="38100">
                      <a:solidFill>
                        <a:srgbClr val="F9FBFA"/>
                      </a:solidFill>
                      <a:prstDash val="solid"/>
                    </a:lnR>
                    <a:lnT w="38100">
                      <a:solidFill>
                        <a:srgbClr val="F9FBFA"/>
                      </a:solidFill>
                      <a:prstDash val="solid"/>
                    </a:lnT>
                    <a:lnB w="38100">
                      <a:solidFill>
                        <a:srgbClr val="F9FBFA"/>
                      </a:solidFill>
                      <a:prstDash val="solid"/>
                    </a:lnB>
                    <a:lnTlToBr>
                      <a:noFill/>
                    </a:lnTlToBr>
                    <a:lnBlToTr>
                      <a:noFill/>
                    </a:lnBlToTr>
                    <a:solidFill>
                      <a:schemeClr val="accent1"/>
                    </a:solidFill>
                  </a:tcPr>
                </a:tc>
              </a:tr>
              <a:tr h="381000">
                <a:tc rowSpan="3">
                  <a:txBody>
                    <a:bodyPr/>
                    <a:p>
                      <a:pPr algn="ctr">
                        <a:buNone/>
                      </a:pPr>
                      <a:r>
                        <a:rPr lang="zh-CN" altLang="en-US" sz="1400">
                          <a:solidFill>
                            <a:srgbClr val="F9FBFA"/>
                          </a:solidFill>
                          <a:latin typeface="微软雅黑" panose="020B0503020204020204" charset="-122"/>
                          <a:ea typeface="微软雅黑" panose="020B0503020204020204" charset="-122"/>
                        </a:rPr>
                        <a:t>刘左巍</a:t>
                      </a:r>
                      <a:endParaRPr lang="zh-CN" altLang="en-US" sz="1400">
                        <a:solidFill>
                          <a:srgbClr val="F9FBFA"/>
                        </a:solidFill>
                        <a:latin typeface="微软雅黑" panose="020B0503020204020204" charset="-122"/>
                        <a:ea typeface="微软雅黑" panose="020B0503020204020204" charset="-122"/>
                      </a:endParaRPr>
                    </a:p>
                  </a:txBody>
                  <a:tcPr anchor="ctr" anchorCtr="0">
                    <a:lnL w="38100">
                      <a:solidFill>
                        <a:srgbClr val="F9FBFA"/>
                      </a:solidFill>
                      <a:prstDash val="solid"/>
                    </a:lnL>
                    <a:lnR w="38100">
                      <a:solidFill>
                        <a:srgbClr val="F9FBFA"/>
                      </a:solidFill>
                      <a:prstDash val="solid"/>
                    </a:lnR>
                    <a:lnT w="38100">
                      <a:solidFill>
                        <a:srgbClr val="F9FBFA"/>
                      </a:solidFill>
                      <a:prstDash val="solid"/>
                    </a:lnT>
                    <a:lnB w="38100">
                      <a:solidFill>
                        <a:srgbClr val="F9FBFA"/>
                      </a:solidFill>
                      <a:prstDash val="solid"/>
                    </a:lnB>
                    <a:lnTlToBr>
                      <a:noFill/>
                    </a:lnTlToBr>
                    <a:lnBlToTr>
                      <a:noFill/>
                    </a:lnBlToTr>
                    <a:gradFill>
                      <a:gsLst>
                        <a:gs pos="0">
                          <a:srgbClr val="FE4444"/>
                        </a:gs>
                        <a:gs pos="100000">
                          <a:srgbClr val="832B2B"/>
                        </a:gs>
                      </a:gsLst>
                      <a:lin scaled="0"/>
                    </a:gradFill>
                  </a:tcPr>
                </a:tc>
                <a:tc>
                  <a:txBody>
                    <a:bodyPr/>
                    <a:p>
                      <a:pPr algn="l">
                        <a:buNone/>
                      </a:pPr>
                      <a:r>
                        <a:rPr lang="zh-CN" altLang="en-US" sz="1400">
                          <a:solidFill>
                            <a:srgbClr val="F9FBFA"/>
                          </a:solidFill>
                          <a:latin typeface="微软雅黑" panose="020B0503020204020204" charset="-122"/>
                          <a:ea typeface="微软雅黑" panose="020B0503020204020204" charset="-122"/>
                        </a:rPr>
                        <a:t>主要负责广泛查阅资料与文献</a:t>
                      </a:r>
                      <a:endParaRPr lang="zh-CN" altLang="en-US" sz="1400">
                        <a:solidFill>
                          <a:srgbClr val="F9FBFA"/>
                        </a:solidFill>
                        <a:latin typeface="微软雅黑" panose="020B0503020204020204" charset="-122"/>
                        <a:ea typeface="微软雅黑" panose="020B0503020204020204" charset="-122"/>
                      </a:endParaRPr>
                    </a:p>
                  </a:txBody>
                  <a:tcPr anchor="ctr" anchorCtr="0">
                    <a:lnL w="38100">
                      <a:solidFill>
                        <a:srgbClr val="F9FBFA"/>
                      </a:solidFill>
                      <a:prstDash val="solid"/>
                    </a:lnL>
                    <a:lnR w="38100">
                      <a:solidFill>
                        <a:srgbClr val="F9FBFA"/>
                      </a:solidFill>
                      <a:prstDash val="solid"/>
                    </a:lnR>
                    <a:lnT w="38100">
                      <a:solidFill>
                        <a:srgbClr val="F9FBFA"/>
                      </a:solidFill>
                      <a:prstDash val="solid"/>
                    </a:lnT>
                    <a:lnB w="38100">
                      <a:solidFill>
                        <a:srgbClr val="F9FBFA"/>
                      </a:solidFill>
                      <a:prstDash val="solid"/>
                    </a:lnB>
                    <a:lnTlToBr>
                      <a:noFill/>
                    </a:lnTlToBr>
                    <a:lnBlToTr>
                      <a:noFill/>
                    </a:lnBlToTr>
                    <a:solidFill>
                      <a:schemeClr val="tx1"/>
                    </a:solidFill>
                  </a:tcPr>
                </a:tc>
              </a:tr>
              <a:tr h="381000">
                <a:tc vMerge="1">
                  <a:tcPr anchor="ctr" anchorCtr="0">
                    <a:lnL w="38100">
                      <a:solidFill>
                        <a:srgbClr val="F9FBFA"/>
                      </a:solidFill>
                      <a:prstDash val="solid"/>
                    </a:lnL>
                    <a:lnR w="38100">
                      <a:solidFill>
                        <a:srgbClr val="F9FBFA"/>
                      </a:solidFill>
                      <a:prstDash val="solid"/>
                    </a:lnR>
                  </a:tcPr>
                </a:tc>
                <a:tc>
                  <a:txBody>
                    <a:bodyPr/>
                    <a:p>
                      <a:pPr algn="l">
                        <a:buNone/>
                      </a:pPr>
                      <a:r>
                        <a:rPr lang="zh-CN" altLang="en-US" sz="1400">
                          <a:solidFill>
                            <a:srgbClr val="F9FBFA"/>
                          </a:solidFill>
                          <a:latin typeface="微软雅黑" panose="020B0503020204020204" charset="-122"/>
                          <a:ea typeface="微软雅黑" panose="020B0503020204020204" charset="-122"/>
                        </a:rPr>
                        <a:t>主要负责改进并实现相关算法</a:t>
                      </a:r>
                      <a:endParaRPr lang="zh-CN" altLang="en-US" sz="1400">
                        <a:solidFill>
                          <a:srgbClr val="F9FBFA"/>
                        </a:solidFill>
                        <a:latin typeface="微软雅黑" panose="020B0503020204020204" charset="-122"/>
                        <a:ea typeface="微软雅黑" panose="020B0503020204020204" charset="-122"/>
                      </a:endParaRPr>
                    </a:p>
                  </a:txBody>
                  <a:tcPr anchor="ctr" anchorCtr="0">
                    <a:lnL w="38100">
                      <a:solidFill>
                        <a:srgbClr val="F9FBFA"/>
                      </a:solidFill>
                      <a:prstDash val="solid"/>
                    </a:lnL>
                    <a:lnR w="38100">
                      <a:solidFill>
                        <a:srgbClr val="F9FBFA"/>
                      </a:solidFill>
                      <a:prstDash val="solid"/>
                    </a:lnR>
                    <a:lnT w="38100">
                      <a:solidFill>
                        <a:srgbClr val="F9FBFA"/>
                      </a:solidFill>
                      <a:prstDash val="solid"/>
                    </a:lnT>
                    <a:lnB w="38100">
                      <a:solidFill>
                        <a:srgbClr val="F9FBFA"/>
                      </a:solidFill>
                      <a:prstDash val="solid"/>
                    </a:lnB>
                    <a:lnTlToBr>
                      <a:noFill/>
                    </a:lnTlToBr>
                    <a:lnBlToTr>
                      <a:noFill/>
                    </a:lnBlToTr>
                    <a:solidFill>
                      <a:schemeClr val="accent1"/>
                    </a:solidFill>
                  </a:tcPr>
                </a:tc>
              </a:tr>
              <a:tr h="381000">
                <a:tc vMerge="1">
                  <a:tcPr anchor="ctr" anchorCtr="0">
                    <a:lnL w="38100">
                      <a:solidFill>
                        <a:srgbClr val="F9FBFA"/>
                      </a:solidFill>
                      <a:prstDash val="solid"/>
                    </a:lnL>
                    <a:lnR w="38100">
                      <a:solidFill>
                        <a:srgbClr val="F9FBFA"/>
                      </a:solidFill>
                      <a:prstDash val="solid"/>
                    </a:lnR>
                    <a:lnB w="38100">
                      <a:solidFill>
                        <a:srgbClr val="F9FBFA"/>
                      </a:solidFill>
                      <a:prstDash val="solid"/>
                    </a:lnB>
                  </a:tcPr>
                </a:tc>
                <a:tc>
                  <a:txBody>
                    <a:bodyPr/>
                    <a:p>
                      <a:pPr algn="l">
                        <a:buNone/>
                      </a:pPr>
                      <a:r>
                        <a:rPr lang="zh-CN" altLang="en-US" sz="1400">
                          <a:solidFill>
                            <a:srgbClr val="F9FBFA"/>
                          </a:solidFill>
                          <a:latin typeface="微软雅黑" panose="020B0503020204020204" charset="-122"/>
                          <a:ea typeface="微软雅黑" panose="020B0503020204020204" charset="-122"/>
                        </a:rPr>
                        <a:t>主要负责对街道品质的最终评估</a:t>
                      </a:r>
                      <a:endParaRPr lang="zh-CN" altLang="en-US" sz="1400">
                        <a:solidFill>
                          <a:srgbClr val="F9FBFA"/>
                        </a:solidFill>
                        <a:latin typeface="微软雅黑" panose="020B0503020204020204" charset="-122"/>
                        <a:ea typeface="微软雅黑" panose="020B0503020204020204" charset="-122"/>
                      </a:endParaRPr>
                    </a:p>
                  </a:txBody>
                  <a:tcPr anchor="ctr" anchorCtr="0">
                    <a:lnL w="38100">
                      <a:solidFill>
                        <a:srgbClr val="F9FBFA"/>
                      </a:solidFill>
                      <a:prstDash val="solid"/>
                    </a:lnL>
                    <a:lnR w="38100">
                      <a:solidFill>
                        <a:srgbClr val="F9FBFA"/>
                      </a:solidFill>
                      <a:prstDash val="solid"/>
                    </a:lnR>
                    <a:lnT w="38100">
                      <a:solidFill>
                        <a:srgbClr val="F9FBFA"/>
                      </a:solidFill>
                      <a:prstDash val="solid"/>
                    </a:lnT>
                    <a:lnB w="38100">
                      <a:solidFill>
                        <a:srgbClr val="F9FBFA"/>
                      </a:solidFill>
                      <a:prstDash val="solid"/>
                    </a:lnB>
                    <a:lnTlToBr>
                      <a:noFill/>
                    </a:lnTlToBr>
                    <a:lnBlToTr>
                      <a:noFill/>
                    </a:lnBlToTr>
                    <a:solidFill>
                      <a:schemeClr val="tx1"/>
                    </a:solidFill>
                  </a:tcPr>
                </a:tc>
              </a:tr>
            </a:tbl>
          </a:graphicData>
        </a:graphic>
      </p:graphicFrame>
      <p:pic>
        <p:nvPicPr>
          <p:cNvPr id="3" name="图片 2"/>
          <p:cNvPicPr>
            <a:picLocks noChangeAspect="1"/>
          </p:cNvPicPr>
          <p:nvPr/>
        </p:nvPicPr>
        <p:blipFill>
          <a:blip r:embed="rId2"/>
          <a:stretch>
            <a:fillRect/>
          </a:stretch>
        </p:blipFill>
        <p:spPr>
          <a:xfrm>
            <a:off x="8034655" y="28575"/>
            <a:ext cx="4133850" cy="1976755"/>
          </a:xfrm>
          <a:prstGeom prst="rect">
            <a:avLst/>
          </a:prstGeom>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 name="Slide Number Placeholder 3"/>
          <p:cNvSpPr txBox="1"/>
          <p:nvPr>
            <p:ph type="sldNum" sz="quarter" idx="2"/>
          </p:nvPr>
        </p:nvSpPr>
        <p:spPr>
          <a:xfrm>
            <a:off x="11590020" y="445135"/>
            <a:ext cx="193675" cy="153670"/>
          </a:xfrm>
          <a:prstGeom prst="rect">
            <a:avLst/>
          </a:prstGeom>
        </p:spPr>
        <p:txBody>
          <a:bodyPr wrap="square"/>
          <a:lstStyle>
            <a:lvl1pPr>
              <a:defRPr>
                <a:latin typeface="Arial" panose="020B0604020202020204"/>
                <a:ea typeface="Arial" panose="020B0604020202020204"/>
                <a:cs typeface="Arial" panose="020B0604020202020204"/>
                <a:sym typeface="Arial" panose="020B0604020202020204"/>
              </a:defRPr>
            </a:lvl1pPr>
          </a:lstStyle>
          <a:p>
            <a:fld id="{9A0DB2DC-4C9A-4742-B13C-FB6460FD3503}" type="slidenum">
              <a:rPr>
                <a:latin typeface="Lato"/>
                <a:ea typeface="Lato"/>
                <a:cs typeface="Lato"/>
              </a:rPr>
            </a:fld>
            <a:endParaRPr>
              <a:latin typeface="Lato"/>
              <a:ea typeface="Lato"/>
              <a:cs typeface="Lato"/>
            </a:endParaRPr>
          </a:p>
        </p:txBody>
      </p:sp>
      <p:sp>
        <p:nvSpPr>
          <p:cNvPr id="495" name="Rectangle 2369"/>
          <p:cNvSpPr/>
          <p:nvPr/>
        </p:nvSpPr>
        <p:spPr>
          <a:xfrm>
            <a:off x="9785635" y="3176567"/>
            <a:ext cx="1482594" cy="1382028"/>
          </a:xfrm>
          <a:prstGeom prst="rect">
            <a:avLst/>
          </a:prstGeom>
          <a:solidFill>
            <a:schemeClr val="tx1"/>
          </a:solidFill>
          <a:ln w="12700">
            <a:miter lim="400000"/>
          </a:ln>
        </p:spPr>
        <p:txBody>
          <a:bodyPr lIns="45719" rIns="45719" anchor="ctr"/>
          <a:lstStyle/>
          <a:p>
            <a:pPr algn="ctr">
              <a:defRPr sz="3600">
                <a:solidFill>
                  <a:schemeClr val="accent2"/>
                </a:solidFill>
                <a:latin typeface="Arial" panose="020B0604020202020204"/>
                <a:ea typeface="Arial" panose="020B0604020202020204"/>
                <a:cs typeface="Arial" panose="020B0604020202020204"/>
                <a:sym typeface="Arial" panose="020B0604020202020204"/>
              </a:defRPr>
            </a:pPr>
          </a:p>
        </p:txBody>
      </p:sp>
      <p:sp>
        <p:nvSpPr>
          <p:cNvPr id="496" name="Rectangle 2407"/>
          <p:cNvSpPr/>
          <p:nvPr/>
        </p:nvSpPr>
        <p:spPr>
          <a:xfrm>
            <a:off x="8304448" y="3176567"/>
            <a:ext cx="1482594" cy="1382028"/>
          </a:xfrm>
          <a:prstGeom prst="rect">
            <a:avLst/>
          </a:prstGeom>
          <a:solidFill>
            <a:schemeClr val="accent1"/>
          </a:solidFill>
          <a:ln w="12700">
            <a:miter lim="400000"/>
          </a:ln>
        </p:spPr>
        <p:txBody>
          <a:bodyPr lIns="45719" rIns="45719" anchor="ctr"/>
          <a:lstStyle/>
          <a:p>
            <a:pPr algn="ctr">
              <a:defRPr sz="3600">
                <a:solidFill>
                  <a:schemeClr val="accent2"/>
                </a:solidFill>
                <a:latin typeface="Arial" panose="020B0604020202020204"/>
                <a:ea typeface="Arial" panose="020B0604020202020204"/>
                <a:cs typeface="Arial" panose="020B0604020202020204"/>
                <a:sym typeface="Arial" panose="020B0604020202020204"/>
              </a:defRPr>
            </a:pPr>
          </a:p>
        </p:txBody>
      </p:sp>
      <p:sp>
        <p:nvSpPr>
          <p:cNvPr id="497" name="Rectangle 2408"/>
          <p:cNvSpPr/>
          <p:nvPr/>
        </p:nvSpPr>
        <p:spPr>
          <a:xfrm rot="2700000">
            <a:off x="9600341" y="3750907"/>
            <a:ext cx="233347" cy="233347"/>
          </a:xfrm>
          <a:prstGeom prst="rect">
            <a:avLst/>
          </a:prstGeom>
          <a:solidFill>
            <a:schemeClr val="accent1"/>
          </a:solidFill>
          <a:ln w="12700">
            <a:miter lim="400000"/>
          </a:ln>
        </p:spPr>
        <p:txBody>
          <a:bodyPr lIns="45719" rIns="45719" anchor="ctr"/>
          <a:lstStyle/>
          <a:p>
            <a:pPr algn="ctr">
              <a:defRPr>
                <a:solidFill>
                  <a:srgbClr val="FFFFFF"/>
                </a:solidFill>
                <a:latin typeface="Arial" panose="020B0604020202020204"/>
                <a:ea typeface="Arial" panose="020B0604020202020204"/>
                <a:cs typeface="Arial" panose="020B0604020202020204"/>
                <a:sym typeface="Arial" panose="020B0604020202020204"/>
              </a:defRPr>
            </a:pPr>
          </a:p>
        </p:txBody>
      </p:sp>
      <p:sp>
        <p:nvSpPr>
          <p:cNvPr id="498" name="Rectangle 2405"/>
          <p:cNvSpPr/>
          <p:nvPr/>
        </p:nvSpPr>
        <p:spPr>
          <a:xfrm>
            <a:off x="6822131" y="3176567"/>
            <a:ext cx="1482594" cy="1382028"/>
          </a:xfrm>
          <a:prstGeom prst="rect">
            <a:avLst/>
          </a:prstGeom>
          <a:solidFill>
            <a:schemeClr val="tx1"/>
          </a:solidFill>
          <a:ln w="12700">
            <a:miter lim="400000"/>
          </a:ln>
        </p:spPr>
        <p:txBody>
          <a:bodyPr lIns="45719" rIns="45719" anchor="ctr"/>
          <a:lstStyle/>
          <a:p>
            <a:pPr algn="ctr">
              <a:defRPr sz="3600">
                <a:solidFill>
                  <a:schemeClr val="accent2"/>
                </a:solidFill>
                <a:latin typeface="Arial" panose="020B0604020202020204"/>
                <a:ea typeface="Arial" panose="020B0604020202020204"/>
                <a:cs typeface="Arial" panose="020B0604020202020204"/>
                <a:sym typeface="Arial" panose="020B0604020202020204"/>
              </a:defRPr>
            </a:pPr>
          </a:p>
        </p:txBody>
      </p:sp>
      <p:sp>
        <p:nvSpPr>
          <p:cNvPr id="499" name="Rectangle 2406"/>
          <p:cNvSpPr/>
          <p:nvPr/>
        </p:nvSpPr>
        <p:spPr>
          <a:xfrm rot="2700000">
            <a:off x="8118023" y="3750907"/>
            <a:ext cx="233347" cy="233347"/>
          </a:xfrm>
          <a:prstGeom prst="rect">
            <a:avLst/>
          </a:prstGeom>
          <a:solidFill>
            <a:schemeClr val="tx1"/>
          </a:solidFill>
          <a:ln w="12700">
            <a:miter lim="400000"/>
          </a:ln>
        </p:spPr>
        <p:txBody>
          <a:bodyPr lIns="45719" rIns="45719" anchor="ctr"/>
          <a:lstStyle/>
          <a:p>
            <a:pPr algn="ctr">
              <a:defRPr>
                <a:solidFill>
                  <a:srgbClr val="FFFFFF"/>
                </a:solidFill>
                <a:latin typeface="Arial" panose="020B0604020202020204"/>
                <a:ea typeface="Arial" panose="020B0604020202020204"/>
                <a:cs typeface="Arial" panose="020B0604020202020204"/>
                <a:sym typeface="Arial" panose="020B0604020202020204"/>
              </a:defRPr>
            </a:pPr>
          </a:p>
        </p:txBody>
      </p:sp>
      <p:sp>
        <p:nvSpPr>
          <p:cNvPr id="500" name="Rectangle 2403"/>
          <p:cNvSpPr/>
          <p:nvPr/>
        </p:nvSpPr>
        <p:spPr>
          <a:xfrm>
            <a:off x="5341220" y="3176567"/>
            <a:ext cx="1482594" cy="1382028"/>
          </a:xfrm>
          <a:prstGeom prst="rect">
            <a:avLst/>
          </a:prstGeom>
          <a:solidFill>
            <a:schemeClr val="accent1"/>
          </a:solidFill>
          <a:ln w="12700">
            <a:miter lim="400000"/>
          </a:ln>
        </p:spPr>
        <p:txBody>
          <a:bodyPr lIns="45719" rIns="45719" anchor="ctr"/>
          <a:lstStyle/>
          <a:p>
            <a:pPr algn="ctr">
              <a:defRPr sz="3600">
                <a:solidFill>
                  <a:schemeClr val="accent2"/>
                </a:solidFill>
                <a:latin typeface="Arial" panose="020B0604020202020204"/>
                <a:ea typeface="Arial" panose="020B0604020202020204"/>
                <a:cs typeface="Arial" panose="020B0604020202020204"/>
                <a:sym typeface="Arial" panose="020B0604020202020204"/>
              </a:defRPr>
            </a:pPr>
          </a:p>
        </p:txBody>
      </p:sp>
      <p:sp>
        <p:nvSpPr>
          <p:cNvPr id="501" name="Rectangle 2404"/>
          <p:cNvSpPr/>
          <p:nvPr/>
        </p:nvSpPr>
        <p:spPr>
          <a:xfrm rot="2700000">
            <a:off x="6637112" y="3750907"/>
            <a:ext cx="233347" cy="233347"/>
          </a:xfrm>
          <a:prstGeom prst="rect">
            <a:avLst/>
          </a:prstGeom>
          <a:solidFill>
            <a:schemeClr val="accent1"/>
          </a:solidFill>
          <a:ln w="12700">
            <a:miter lim="400000"/>
          </a:ln>
        </p:spPr>
        <p:txBody>
          <a:bodyPr lIns="45719" rIns="45719" anchor="ctr"/>
          <a:lstStyle/>
          <a:p>
            <a:pPr algn="ctr">
              <a:defRPr>
                <a:solidFill>
                  <a:srgbClr val="FFFFFF"/>
                </a:solidFill>
                <a:latin typeface="Arial" panose="020B0604020202020204"/>
                <a:ea typeface="Arial" panose="020B0604020202020204"/>
                <a:cs typeface="Arial" panose="020B0604020202020204"/>
                <a:sym typeface="Arial" panose="020B0604020202020204"/>
              </a:defRPr>
            </a:pPr>
          </a:p>
        </p:txBody>
      </p:sp>
      <p:sp>
        <p:nvSpPr>
          <p:cNvPr id="502" name="Rectangle 2401"/>
          <p:cNvSpPr/>
          <p:nvPr/>
        </p:nvSpPr>
        <p:spPr>
          <a:xfrm>
            <a:off x="3858598" y="3176567"/>
            <a:ext cx="1482594" cy="1382028"/>
          </a:xfrm>
          <a:prstGeom prst="rect">
            <a:avLst/>
          </a:prstGeom>
          <a:solidFill>
            <a:schemeClr val="tx1"/>
          </a:solidFill>
          <a:ln w="12700">
            <a:miter lim="400000"/>
          </a:ln>
        </p:spPr>
        <p:txBody>
          <a:bodyPr lIns="45719" rIns="45719" anchor="ctr"/>
          <a:lstStyle/>
          <a:p>
            <a:pPr algn="ctr">
              <a:defRPr sz="3600">
                <a:solidFill>
                  <a:schemeClr val="accent2"/>
                </a:solidFill>
                <a:latin typeface="Arial" panose="020B0604020202020204"/>
                <a:ea typeface="Arial" panose="020B0604020202020204"/>
                <a:cs typeface="Arial" panose="020B0604020202020204"/>
                <a:sym typeface="Arial" panose="020B0604020202020204"/>
              </a:defRPr>
            </a:pPr>
          </a:p>
        </p:txBody>
      </p:sp>
      <p:sp>
        <p:nvSpPr>
          <p:cNvPr id="503" name="Rectangle 2402"/>
          <p:cNvSpPr/>
          <p:nvPr/>
        </p:nvSpPr>
        <p:spPr>
          <a:xfrm rot="2700000">
            <a:off x="5154491" y="3750907"/>
            <a:ext cx="233347" cy="233347"/>
          </a:xfrm>
          <a:prstGeom prst="rect">
            <a:avLst/>
          </a:prstGeom>
          <a:solidFill>
            <a:schemeClr val="tx1"/>
          </a:solidFill>
          <a:ln w="12700">
            <a:miter lim="400000"/>
          </a:ln>
        </p:spPr>
        <p:txBody>
          <a:bodyPr lIns="45719" rIns="45719" anchor="ctr"/>
          <a:lstStyle/>
          <a:p>
            <a:pPr algn="ctr">
              <a:defRPr>
                <a:solidFill>
                  <a:srgbClr val="FFFFFF"/>
                </a:solidFill>
                <a:latin typeface="Arial" panose="020B0604020202020204"/>
                <a:ea typeface="Arial" panose="020B0604020202020204"/>
                <a:cs typeface="Arial" panose="020B0604020202020204"/>
                <a:sym typeface="Arial" panose="020B0604020202020204"/>
              </a:defRPr>
            </a:pPr>
          </a:p>
        </p:txBody>
      </p:sp>
      <p:sp>
        <p:nvSpPr>
          <p:cNvPr id="504" name="Rectangle 2399"/>
          <p:cNvSpPr/>
          <p:nvPr/>
        </p:nvSpPr>
        <p:spPr>
          <a:xfrm>
            <a:off x="2376282" y="3176567"/>
            <a:ext cx="1482594" cy="1382028"/>
          </a:xfrm>
          <a:prstGeom prst="rect">
            <a:avLst/>
          </a:prstGeom>
          <a:solidFill>
            <a:schemeClr val="accent1"/>
          </a:solidFill>
          <a:ln w="12700">
            <a:miter lim="400000"/>
          </a:ln>
        </p:spPr>
        <p:txBody>
          <a:bodyPr lIns="45719" rIns="45719" anchor="ctr"/>
          <a:lstStyle/>
          <a:p>
            <a:pPr algn="ctr">
              <a:defRPr sz="3600">
                <a:solidFill>
                  <a:schemeClr val="accent2"/>
                </a:solidFill>
                <a:latin typeface="Arial" panose="020B0604020202020204"/>
                <a:ea typeface="Arial" panose="020B0604020202020204"/>
                <a:cs typeface="Arial" panose="020B0604020202020204"/>
                <a:sym typeface="Arial" panose="020B0604020202020204"/>
              </a:defRPr>
            </a:pPr>
          </a:p>
        </p:txBody>
      </p:sp>
      <p:sp>
        <p:nvSpPr>
          <p:cNvPr id="505" name="Rectangle 2400"/>
          <p:cNvSpPr/>
          <p:nvPr/>
        </p:nvSpPr>
        <p:spPr>
          <a:xfrm rot="2700000">
            <a:off x="3672173" y="3750907"/>
            <a:ext cx="233347" cy="233347"/>
          </a:xfrm>
          <a:prstGeom prst="rect">
            <a:avLst/>
          </a:prstGeom>
          <a:solidFill>
            <a:schemeClr val="accent1"/>
          </a:solidFill>
          <a:ln w="12700">
            <a:miter lim="400000"/>
          </a:ln>
        </p:spPr>
        <p:txBody>
          <a:bodyPr lIns="45719" rIns="45719" anchor="ctr"/>
          <a:lstStyle/>
          <a:p>
            <a:pPr algn="ctr">
              <a:defRPr>
                <a:solidFill>
                  <a:srgbClr val="FFFFFF"/>
                </a:solidFill>
                <a:latin typeface="Arial" panose="020B0604020202020204"/>
                <a:ea typeface="Arial" panose="020B0604020202020204"/>
                <a:cs typeface="Arial" panose="020B0604020202020204"/>
                <a:sym typeface="Arial" panose="020B0604020202020204"/>
              </a:defRPr>
            </a:pPr>
          </a:p>
        </p:txBody>
      </p:sp>
      <p:sp>
        <p:nvSpPr>
          <p:cNvPr id="506" name="Rectangle 2397"/>
          <p:cNvSpPr/>
          <p:nvPr/>
        </p:nvSpPr>
        <p:spPr>
          <a:xfrm>
            <a:off x="895371" y="3176567"/>
            <a:ext cx="1482595" cy="1382028"/>
          </a:xfrm>
          <a:prstGeom prst="rect">
            <a:avLst/>
          </a:prstGeom>
          <a:solidFill>
            <a:schemeClr val="tx1"/>
          </a:solidFill>
          <a:ln w="12700">
            <a:miter lim="400000"/>
          </a:ln>
        </p:spPr>
        <p:txBody>
          <a:bodyPr lIns="45719" rIns="45719" anchor="ctr"/>
          <a:lstStyle/>
          <a:p>
            <a:pPr algn="ctr">
              <a:defRPr sz="3600">
                <a:solidFill>
                  <a:schemeClr val="accent2"/>
                </a:solidFill>
                <a:latin typeface="Arial" panose="020B0604020202020204"/>
                <a:ea typeface="Arial" panose="020B0604020202020204"/>
                <a:cs typeface="Arial" panose="020B0604020202020204"/>
                <a:sym typeface="Arial" panose="020B0604020202020204"/>
              </a:defRPr>
            </a:pPr>
          </a:p>
        </p:txBody>
      </p:sp>
      <p:sp>
        <p:nvSpPr>
          <p:cNvPr id="507" name="Rectangle 2398"/>
          <p:cNvSpPr/>
          <p:nvPr/>
        </p:nvSpPr>
        <p:spPr>
          <a:xfrm rot="2700000">
            <a:off x="2191263" y="3750907"/>
            <a:ext cx="233347" cy="233347"/>
          </a:xfrm>
          <a:prstGeom prst="rect">
            <a:avLst/>
          </a:prstGeom>
          <a:solidFill>
            <a:schemeClr val="tx1"/>
          </a:solidFill>
          <a:ln w="12700">
            <a:miter lim="400000"/>
          </a:ln>
        </p:spPr>
        <p:txBody>
          <a:bodyPr lIns="45719" rIns="45719" anchor="ctr"/>
          <a:lstStyle/>
          <a:p>
            <a:pPr algn="ctr">
              <a:defRPr>
                <a:solidFill>
                  <a:srgbClr val="FFFFFF"/>
                </a:solidFill>
                <a:latin typeface="Arial" panose="020B0604020202020204"/>
                <a:ea typeface="Arial" panose="020B0604020202020204"/>
                <a:cs typeface="Arial" panose="020B0604020202020204"/>
                <a:sym typeface="Arial" panose="020B0604020202020204"/>
              </a:defRPr>
            </a:pPr>
          </a:p>
        </p:txBody>
      </p:sp>
      <p:sp>
        <p:nvSpPr>
          <p:cNvPr id="509" name="TextBox 2377"/>
          <p:cNvSpPr txBox="1"/>
          <p:nvPr/>
        </p:nvSpPr>
        <p:spPr>
          <a:xfrm>
            <a:off x="487952" y="2175544"/>
            <a:ext cx="2298700" cy="553720"/>
          </a:xfrm>
          <a:prstGeom prst="rect">
            <a:avLst/>
          </a:prstGeom>
          <a:ln w="12700">
            <a:miter lim="400000"/>
          </a:ln>
        </p:spPr>
        <p:txBody>
          <a:bodyPr wrap="none" lIns="0" tIns="0" rIns="0" bIns="0">
            <a:spAutoFit/>
          </a:bodyPr>
          <a:lstStyle>
            <a:lvl1pPr algn="ctr">
              <a:defRPr sz="3000">
                <a:solidFill>
                  <a:schemeClr val="accent2"/>
                </a:solidFill>
                <a:latin typeface="Arial" panose="020B0604020202020204"/>
                <a:ea typeface="Arial" panose="020B0604020202020204"/>
                <a:cs typeface="Arial" panose="020B0604020202020204"/>
                <a:sym typeface="Arial" panose="020B0604020202020204"/>
              </a:defRPr>
            </a:lvl1pPr>
          </a:lstStyle>
          <a:p>
            <a:r>
              <a:rPr lang="zh-CN" sz="1800" b="1">
                <a:solidFill>
                  <a:schemeClr val="tx1"/>
                </a:solidFill>
                <a:latin typeface="楷体" panose="02010609060101010101" charset="-122"/>
                <a:ea typeface="楷体" panose="02010609060101010101" charset="-122"/>
              </a:rPr>
              <a:t>掌握基本理论知识</a:t>
            </a:r>
            <a:endParaRPr lang="zh-CN" sz="1800" b="1">
              <a:solidFill>
                <a:schemeClr val="tx1"/>
              </a:solidFill>
              <a:latin typeface="楷体" panose="02010609060101010101" charset="-122"/>
              <a:ea typeface="楷体" panose="02010609060101010101" charset="-122"/>
            </a:endParaRPr>
          </a:p>
          <a:p>
            <a:r>
              <a:rPr lang="zh-CN" sz="1800" b="1">
                <a:solidFill>
                  <a:schemeClr val="tx1"/>
                </a:solidFill>
                <a:latin typeface="楷体" panose="02010609060101010101" charset="-122"/>
                <a:ea typeface="楷体" panose="02010609060101010101" charset="-122"/>
              </a:rPr>
              <a:t>初步实现简单图像识别</a:t>
            </a:r>
            <a:endParaRPr lang="zh-CN" sz="1800" b="1">
              <a:solidFill>
                <a:schemeClr val="tx1"/>
              </a:solidFill>
              <a:latin typeface="楷体" panose="02010609060101010101" charset="-122"/>
              <a:ea typeface="楷体" panose="02010609060101010101" charset="-122"/>
            </a:endParaRPr>
          </a:p>
        </p:txBody>
      </p:sp>
      <p:sp>
        <p:nvSpPr>
          <p:cNvPr id="510" name="Straight Connector 2378"/>
          <p:cNvSpPr/>
          <p:nvPr/>
        </p:nvSpPr>
        <p:spPr>
          <a:xfrm flipV="1">
            <a:off x="1636666" y="2801618"/>
            <a:ext cx="1" cy="212025"/>
          </a:xfrm>
          <a:prstGeom prst="line">
            <a:avLst/>
          </a:prstGeom>
          <a:ln w="12700">
            <a:solidFill>
              <a:srgbClr val="BFBFBF"/>
            </a:solidFill>
            <a:miter/>
            <a:tailEnd type="oval"/>
          </a:ln>
        </p:spPr>
        <p:txBody>
          <a:bodyPr lIns="45719" rIns="45719"/>
          <a:lstStyle/>
          <a:p/>
        </p:txBody>
      </p:sp>
      <p:sp>
        <p:nvSpPr>
          <p:cNvPr id="511" name="Text Placeholder 32"/>
          <p:cNvSpPr txBox="1"/>
          <p:nvPr/>
        </p:nvSpPr>
        <p:spPr>
          <a:xfrm>
            <a:off x="3507105" y="2272665"/>
            <a:ext cx="2186940" cy="359410"/>
          </a:xfrm>
          <a:prstGeom prst="rect">
            <a:avLst/>
          </a:prstGeom>
          <a:ln w="12700">
            <a:miter lim="400000"/>
          </a:ln>
        </p:spPr>
        <p:txBody>
          <a:bodyPr wrap="square" lIns="0" tIns="0" rIns="0" bIns="0">
            <a:spAutoFit/>
          </a:bodyPr>
          <a:lstStyle>
            <a:lvl1pPr algn="ctr" defTabSz="685800">
              <a:lnSpc>
                <a:spcPct val="130000"/>
              </a:lnSpc>
              <a:defRPr sz="1000">
                <a:solidFill>
                  <a:srgbClr val="BFBFBF"/>
                </a:solidFill>
                <a:latin typeface="Arial" panose="020B0604020202020204"/>
                <a:ea typeface="Arial" panose="020B0604020202020204"/>
                <a:cs typeface="Arial" panose="020B0604020202020204"/>
                <a:sym typeface="Arial" panose="020B0604020202020204"/>
              </a:defRPr>
            </a:lvl1pPr>
          </a:lstStyle>
          <a:p>
            <a:r>
              <a:rPr lang="zh-CN" altLang="en-US" sz="1800" b="1">
                <a:solidFill>
                  <a:schemeClr val="tx1"/>
                </a:solidFill>
                <a:latin typeface="楷体" panose="02010609060101010101" charset="-122"/>
                <a:ea typeface="楷体" panose="02010609060101010101" charset="-122"/>
              </a:rPr>
              <a:t>数据采集与预处理</a:t>
            </a:r>
            <a:endParaRPr lang="zh-CN" altLang="en-US" sz="1800" b="1">
              <a:solidFill>
                <a:schemeClr val="tx1"/>
              </a:solidFill>
              <a:latin typeface="楷体" panose="02010609060101010101" charset="-122"/>
              <a:ea typeface="楷体" panose="02010609060101010101" charset="-122"/>
            </a:endParaRPr>
          </a:p>
        </p:txBody>
      </p:sp>
      <p:sp>
        <p:nvSpPr>
          <p:cNvPr id="513" name="Straight Connector 2381"/>
          <p:cNvSpPr/>
          <p:nvPr/>
        </p:nvSpPr>
        <p:spPr>
          <a:xfrm flipV="1">
            <a:off x="4592584" y="2801618"/>
            <a:ext cx="1" cy="212025"/>
          </a:xfrm>
          <a:prstGeom prst="line">
            <a:avLst/>
          </a:prstGeom>
          <a:ln w="12700">
            <a:solidFill>
              <a:srgbClr val="BFBFBF"/>
            </a:solidFill>
            <a:miter/>
            <a:tailEnd type="oval"/>
          </a:ln>
        </p:spPr>
        <p:txBody>
          <a:bodyPr lIns="45719" rIns="45719"/>
          <a:lstStyle/>
          <a:p/>
        </p:txBody>
      </p:sp>
      <p:sp>
        <p:nvSpPr>
          <p:cNvPr id="515" name="TextBox 2383"/>
          <p:cNvSpPr txBox="1"/>
          <p:nvPr/>
        </p:nvSpPr>
        <p:spPr>
          <a:xfrm>
            <a:off x="6745224" y="2175544"/>
            <a:ext cx="1609090" cy="553720"/>
          </a:xfrm>
          <a:prstGeom prst="rect">
            <a:avLst/>
          </a:prstGeom>
          <a:ln w="12700">
            <a:miter lim="400000"/>
          </a:ln>
        </p:spPr>
        <p:txBody>
          <a:bodyPr wrap="none" lIns="0" tIns="0" rIns="0" bIns="0">
            <a:spAutoFit/>
          </a:bodyPr>
          <a:lstStyle>
            <a:lvl1pPr algn="ctr">
              <a:defRPr sz="3000">
                <a:solidFill>
                  <a:schemeClr val="accent2"/>
                </a:solidFill>
                <a:latin typeface="Arial" panose="020B0604020202020204"/>
                <a:ea typeface="Arial" panose="020B0604020202020204"/>
                <a:cs typeface="Arial" panose="020B0604020202020204"/>
                <a:sym typeface="Arial" panose="020B0604020202020204"/>
              </a:defRPr>
            </a:lvl1pPr>
          </a:lstStyle>
          <a:p>
            <a:r>
              <a:rPr lang="zh-CN" sz="1800" b="1">
                <a:solidFill>
                  <a:schemeClr val="tx1"/>
                </a:solidFill>
                <a:latin typeface="楷体" panose="02010609060101010101" charset="-122"/>
                <a:ea typeface="楷体" panose="02010609060101010101" charset="-122"/>
              </a:rPr>
              <a:t>对街道给出评价</a:t>
            </a:r>
            <a:endParaRPr lang="zh-CN" sz="1800" b="1">
              <a:solidFill>
                <a:schemeClr val="tx1"/>
              </a:solidFill>
              <a:latin typeface="楷体" panose="02010609060101010101" charset="-122"/>
              <a:ea typeface="楷体" panose="02010609060101010101" charset="-122"/>
            </a:endParaRPr>
          </a:p>
          <a:p>
            <a:r>
              <a:rPr lang="zh-CN" sz="1800" b="1">
                <a:solidFill>
                  <a:schemeClr val="tx1"/>
                </a:solidFill>
                <a:latin typeface="楷体" panose="02010609060101010101" charset="-122"/>
                <a:ea typeface="楷体" panose="02010609060101010101" charset="-122"/>
              </a:rPr>
              <a:t>模型实用性分析</a:t>
            </a:r>
            <a:endParaRPr lang="zh-CN" sz="1800" b="1">
              <a:solidFill>
                <a:schemeClr val="tx1"/>
              </a:solidFill>
              <a:latin typeface="楷体" panose="02010609060101010101" charset="-122"/>
              <a:ea typeface="楷体" panose="02010609060101010101" charset="-122"/>
            </a:endParaRPr>
          </a:p>
        </p:txBody>
      </p:sp>
      <p:sp>
        <p:nvSpPr>
          <p:cNvPr id="516" name="Straight Connector 2384"/>
          <p:cNvSpPr/>
          <p:nvPr/>
        </p:nvSpPr>
        <p:spPr>
          <a:xfrm flipV="1">
            <a:off x="7548498" y="2801618"/>
            <a:ext cx="1" cy="212025"/>
          </a:xfrm>
          <a:prstGeom prst="line">
            <a:avLst/>
          </a:prstGeom>
          <a:ln w="12700">
            <a:solidFill>
              <a:srgbClr val="BFBFBF"/>
            </a:solidFill>
            <a:miter/>
            <a:tailEnd type="oval"/>
          </a:ln>
        </p:spPr>
        <p:txBody>
          <a:bodyPr lIns="45719" rIns="45719"/>
          <a:lstStyle/>
          <a:p/>
        </p:txBody>
      </p:sp>
      <p:sp>
        <p:nvSpPr>
          <p:cNvPr id="518" name="TextBox 2386"/>
          <p:cNvSpPr txBox="1"/>
          <p:nvPr/>
        </p:nvSpPr>
        <p:spPr>
          <a:xfrm>
            <a:off x="10066898" y="2175544"/>
            <a:ext cx="919480" cy="553720"/>
          </a:xfrm>
          <a:prstGeom prst="rect">
            <a:avLst/>
          </a:prstGeom>
          <a:ln w="12700">
            <a:miter lim="400000"/>
          </a:ln>
        </p:spPr>
        <p:txBody>
          <a:bodyPr wrap="none" lIns="0" tIns="0" rIns="0" bIns="0">
            <a:spAutoFit/>
          </a:bodyPr>
          <a:lstStyle>
            <a:lvl1pPr algn="ctr">
              <a:defRPr sz="3000">
                <a:solidFill>
                  <a:schemeClr val="accent1"/>
                </a:solidFill>
                <a:latin typeface="Arial" panose="020B0604020202020204"/>
                <a:ea typeface="Arial" panose="020B0604020202020204"/>
                <a:cs typeface="Arial" panose="020B0604020202020204"/>
                <a:sym typeface="Arial" panose="020B0604020202020204"/>
              </a:defRPr>
            </a:lvl1pPr>
          </a:lstStyle>
          <a:p>
            <a:pPr algn="ctr"/>
            <a:r>
              <a:rPr lang="zh-CN" sz="1800" b="1">
                <a:solidFill>
                  <a:schemeClr val="tx1"/>
                </a:solidFill>
                <a:latin typeface="楷体" panose="02010609060101010101" charset="-122"/>
                <a:ea typeface="楷体" panose="02010609060101010101" charset="-122"/>
              </a:rPr>
              <a:t>查阅文献</a:t>
            </a:r>
            <a:endParaRPr lang="zh-CN" sz="1800" b="1">
              <a:solidFill>
                <a:schemeClr val="tx1"/>
              </a:solidFill>
              <a:latin typeface="楷体" panose="02010609060101010101" charset="-122"/>
              <a:ea typeface="楷体" panose="02010609060101010101" charset="-122"/>
            </a:endParaRPr>
          </a:p>
          <a:p>
            <a:pPr algn="ctr"/>
            <a:r>
              <a:rPr lang="zh-CN" sz="1800" b="1">
                <a:solidFill>
                  <a:schemeClr val="tx1"/>
                </a:solidFill>
                <a:latin typeface="楷体" panose="02010609060101010101" charset="-122"/>
                <a:ea typeface="楷体" panose="02010609060101010101" charset="-122"/>
              </a:rPr>
              <a:t>论文</a:t>
            </a:r>
            <a:r>
              <a:rPr lang="zh-CN" sz="1800" b="1">
                <a:solidFill>
                  <a:schemeClr val="tx1"/>
                </a:solidFill>
                <a:latin typeface="楷体" panose="02010609060101010101" charset="-122"/>
                <a:ea typeface="楷体" panose="02010609060101010101" charset="-122"/>
                <a:sym typeface="+mn-ea"/>
              </a:rPr>
              <a:t>撰写</a:t>
            </a:r>
            <a:endParaRPr lang="zh-CN" sz="1800" b="1">
              <a:solidFill>
                <a:schemeClr val="tx1"/>
              </a:solidFill>
              <a:latin typeface="楷体" panose="02010609060101010101" charset="-122"/>
              <a:ea typeface="楷体" panose="02010609060101010101" charset="-122"/>
              <a:sym typeface="+mn-ea"/>
            </a:endParaRPr>
          </a:p>
        </p:txBody>
      </p:sp>
      <p:sp>
        <p:nvSpPr>
          <p:cNvPr id="519" name="Straight Connector 2387"/>
          <p:cNvSpPr/>
          <p:nvPr/>
        </p:nvSpPr>
        <p:spPr>
          <a:xfrm flipV="1">
            <a:off x="10504412" y="2801618"/>
            <a:ext cx="1" cy="212025"/>
          </a:xfrm>
          <a:prstGeom prst="line">
            <a:avLst/>
          </a:prstGeom>
          <a:ln w="12700">
            <a:solidFill>
              <a:srgbClr val="BFBFBF"/>
            </a:solidFill>
            <a:miter/>
            <a:tailEnd type="oval"/>
          </a:ln>
        </p:spPr>
        <p:txBody>
          <a:bodyPr lIns="45719" rIns="45719"/>
          <a:lstStyle/>
          <a:p/>
        </p:txBody>
      </p:sp>
      <p:sp>
        <p:nvSpPr>
          <p:cNvPr id="521" name="TextBox 2389"/>
          <p:cNvSpPr txBox="1"/>
          <p:nvPr/>
        </p:nvSpPr>
        <p:spPr>
          <a:xfrm>
            <a:off x="1619637" y="5031554"/>
            <a:ext cx="2988310" cy="553720"/>
          </a:xfrm>
          <a:prstGeom prst="rect">
            <a:avLst/>
          </a:prstGeom>
          <a:ln w="12700">
            <a:miter lim="400000"/>
          </a:ln>
        </p:spPr>
        <p:txBody>
          <a:bodyPr wrap="none" lIns="0" tIns="0" rIns="0" bIns="0">
            <a:spAutoFit/>
          </a:bodyPr>
          <a:lstStyle>
            <a:lvl1pPr algn="ctr">
              <a:defRPr sz="3000">
                <a:solidFill>
                  <a:schemeClr val="accent1"/>
                </a:solidFill>
                <a:latin typeface="Arial" panose="020B0604020202020204"/>
                <a:ea typeface="Arial" panose="020B0604020202020204"/>
                <a:cs typeface="Arial" panose="020B0604020202020204"/>
                <a:sym typeface="Arial" panose="020B0604020202020204"/>
              </a:defRPr>
            </a:lvl1pPr>
          </a:lstStyle>
          <a:p>
            <a:pPr algn="ctr"/>
            <a:r>
              <a:rPr lang="zh-CN" altLang="en-US" sz="1800" b="1">
                <a:latin typeface="楷体" panose="02010609060101010101" charset="-122"/>
                <a:ea typeface="楷体" panose="02010609060101010101" charset="-122"/>
              </a:rPr>
              <a:t>熟练应用</a:t>
            </a:r>
            <a:r>
              <a:rPr lang="en-US" sz="1800" b="1">
                <a:latin typeface="楷体" panose="02010609060101010101" charset="-122"/>
                <a:ea typeface="楷体" panose="02010609060101010101" charset="-122"/>
              </a:rPr>
              <a:t>街景识别中</a:t>
            </a:r>
            <a:r>
              <a:rPr lang="zh-CN" altLang="en-US" sz="1800" b="1">
                <a:latin typeface="楷体" panose="02010609060101010101" charset="-122"/>
                <a:ea typeface="楷体" panose="02010609060101010101" charset="-122"/>
              </a:rPr>
              <a:t>常用模型</a:t>
            </a:r>
            <a:endParaRPr lang="zh-CN" altLang="en-US" sz="1800" b="1">
              <a:latin typeface="楷体" panose="02010609060101010101" charset="-122"/>
              <a:ea typeface="楷体" panose="02010609060101010101" charset="-122"/>
            </a:endParaRPr>
          </a:p>
          <a:p>
            <a:pPr algn="ctr"/>
            <a:r>
              <a:rPr lang="zh-CN" altLang="en-US" sz="1800" b="1">
                <a:latin typeface="楷体" panose="02010609060101010101" charset="-122"/>
                <a:ea typeface="楷体" panose="02010609060101010101" charset="-122"/>
              </a:rPr>
              <a:t>设计神经网络架构雏形</a:t>
            </a:r>
            <a:endParaRPr lang="zh-CN" altLang="en-US" sz="1800" b="1">
              <a:latin typeface="楷体" panose="02010609060101010101" charset="-122"/>
              <a:ea typeface="楷体" panose="02010609060101010101" charset="-122"/>
            </a:endParaRPr>
          </a:p>
        </p:txBody>
      </p:sp>
      <p:sp>
        <p:nvSpPr>
          <p:cNvPr id="522" name="Straight Connector 2390"/>
          <p:cNvSpPr/>
          <p:nvPr/>
        </p:nvSpPr>
        <p:spPr>
          <a:xfrm flipV="1">
            <a:off x="3113791" y="4712287"/>
            <a:ext cx="1" cy="212025"/>
          </a:xfrm>
          <a:prstGeom prst="line">
            <a:avLst/>
          </a:prstGeom>
          <a:ln w="12700">
            <a:solidFill>
              <a:srgbClr val="BFBFBF"/>
            </a:solidFill>
            <a:miter/>
            <a:headEnd type="oval"/>
          </a:ln>
        </p:spPr>
        <p:txBody>
          <a:bodyPr lIns="45719" rIns="45719"/>
          <a:lstStyle/>
          <a:p/>
        </p:txBody>
      </p:sp>
      <p:sp>
        <p:nvSpPr>
          <p:cNvPr id="524" name="TextBox 2392"/>
          <p:cNvSpPr txBox="1"/>
          <p:nvPr/>
        </p:nvSpPr>
        <p:spPr>
          <a:xfrm>
            <a:off x="5155875" y="5031554"/>
            <a:ext cx="1838960" cy="553720"/>
          </a:xfrm>
          <a:prstGeom prst="rect">
            <a:avLst/>
          </a:prstGeom>
          <a:ln w="12700">
            <a:miter lim="400000"/>
          </a:ln>
        </p:spPr>
        <p:txBody>
          <a:bodyPr wrap="none" lIns="0" tIns="0" rIns="0" bIns="0">
            <a:spAutoFit/>
          </a:bodyPr>
          <a:lstStyle>
            <a:lvl1pPr algn="ctr">
              <a:defRPr sz="3000">
                <a:solidFill>
                  <a:schemeClr val="accent2"/>
                </a:solidFill>
                <a:latin typeface="Arial" panose="020B0604020202020204"/>
                <a:ea typeface="Arial" panose="020B0604020202020204"/>
                <a:cs typeface="Arial" panose="020B0604020202020204"/>
                <a:sym typeface="Arial" panose="020B0604020202020204"/>
              </a:defRPr>
            </a:lvl1pPr>
          </a:lstStyle>
          <a:p>
            <a:pPr algn="ctr">
              <a:buNone/>
            </a:pPr>
            <a:r>
              <a:rPr lang="zh-CN" altLang="en-US" sz="1800" b="1">
                <a:solidFill>
                  <a:schemeClr val="accent1"/>
                </a:solidFill>
                <a:latin typeface="楷体" panose="02010609060101010101" charset="-122"/>
                <a:ea typeface="楷体" panose="02010609060101010101" charset="-122"/>
              </a:rPr>
              <a:t>初步实现街景识别</a:t>
            </a:r>
            <a:endParaRPr lang="zh-CN" altLang="en-US" sz="1800" b="1">
              <a:solidFill>
                <a:schemeClr val="accent1"/>
              </a:solidFill>
              <a:latin typeface="楷体" panose="02010609060101010101" charset="-122"/>
              <a:ea typeface="楷体" panose="02010609060101010101" charset="-122"/>
            </a:endParaRPr>
          </a:p>
          <a:p>
            <a:pPr algn="ctr">
              <a:buNone/>
            </a:pPr>
            <a:r>
              <a:rPr lang="zh-CN" altLang="en-US" sz="1800" b="1">
                <a:solidFill>
                  <a:schemeClr val="accent1"/>
                </a:solidFill>
                <a:latin typeface="楷体" panose="02010609060101010101" charset="-122"/>
                <a:ea typeface="楷体" panose="02010609060101010101" charset="-122"/>
              </a:rPr>
              <a:t>模型优化</a:t>
            </a:r>
            <a:endParaRPr lang="zh-CN" altLang="en-US" sz="1800" b="1">
              <a:solidFill>
                <a:schemeClr val="accent1"/>
              </a:solidFill>
              <a:latin typeface="楷体" panose="02010609060101010101" charset="-122"/>
              <a:ea typeface="楷体" panose="02010609060101010101" charset="-122"/>
            </a:endParaRPr>
          </a:p>
        </p:txBody>
      </p:sp>
      <p:sp>
        <p:nvSpPr>
          <p:cNvPr id="525" name="Straight Connector 2393"/>
          <p:cNvSpPr/>
          <p:nvPr/>
        </p:nvSpPr>
        <p:spPr>
          <a:xfrm flipV="1">
            <a:off x="6075355" y="4712287"/>
            <a:ext cx="1" cy="212025"/>
          </a:xfrm>
          <a:prstGeom prst="line">
            <a:avLst/>
          </a:prstGeom>
          <a:ln w="12700">
            <a:solidFill>
              <a:srgbClr val="BFBFBF"/>
            </a:solidFill>
            <a:miter/>
            <a:headEnd type="oval"/>
          </a:ln>
        </p:spPr>
        <p:txBody>
          <a:bodyPr lIns="45719" rIns="45719"/>
          <a:lstStyle/>
          <a:p/>
        </p:txBody>
      </p:sp>
      <p:sp>
        <p:nvSpPr>
          <p:cNvPr id="527" name="TextBox 2395"/>
          <p:cNvSpPr txBox="1"/>
          <p:nvPr/>
        </p:nvSpPr>
        <p:spPr>
          <a:xfrm>
            <a:off x="8347310" y="5169984"/>
            <a:ext cx="1379220" cy="276860"/>
          </a:xfrm>
          <a:prstGeom prst="rect">
            <a:avLst/>
          </a:prstGeom>
          <a:ln w="12700">
            <a:miter lim="400000"/>
          </a:ln>
        </p:spPr>
        <p:txBody>
          <a:bodyPr wrap="none" lIns="0" tIns="0" rIns="0" bIns="0">
            <a:spAutoFit/>
          </a:bodyPr>
          <a:lstStyle>
            <a:lvl1pPr algn="ctr">
              <a:defRPr sz="3000">
                <a:solidFill>
                  <a:schemeClr val="accent1"/>
                </a:solidFill>
                <a:latin typeface="Arial" panose="020B0604020202020204"/>
                <a:ea typeface="Arial" panose="020B0604020202020204"/>
                <a:cs typeface="Arial" panose="020B0604020202020204"/>
                <a:sym typeface="Arial" panose="020B0604020202020204"/>
              </a:defRPr>
            </a:lvl1pPr>
          </a:lstStyle>
          <a:p>
            <a:r>
              <a:rPr lang="zh-CN" sz="1800" b="1">
                <a:latin typeface="楷体" panose="02010609060101010101" charset="-122"/>
                <a:ea typeface="楷体" panose="02010609060101010101" charset="-122"/>
              </a:rPr>
              <a:t>可迁移性研究</a:t>
            </a:r>
            <a:endParaRPr lang="zh-CN" sz="1800" b="1">
              <a:latin typeface="楷体" panose="02010609060101010101" charset="-122"/>
              <a:ea typeface="楷体" panose="02010609060101010101" charset="-122"/>
            </a:endParaRPr>
          </a:p>
        </p:txBody>
      </p:sp>
      <p:sp>
        <p:nvSpPr>
          <p:cNvPr id="528" name="Straight Connector 2396"/>
          <p:cNvSpPr/>
          <p:nvPr/>
        </p:nvSpPr>
        <p:spPr>
          <a:xfrm flipV="1">
            <a:off x="9036919" y="4712287"/>
            <a:ext cx="1" cy="212025"/>
          </a:xfrm>
          <a:prstGeom prst="line">
            <a:avLst/>
          </a:prstGeom>
          <a:ln w="12700">
            <a:solidFill>
              <a:srgbClr val="BFBFBF"/>
            </a:solidFill>
            <a:miter/>
            <a:headEnd type="oval"/>
          </a:ln>
        </p:spPr>
        <p:txBody>
          <a:bodyPr lIns="45719" rIns="45719"/>
          <a:lstStyle/>
          <a:p/>
        </p:txBody>
      </p:sp>
      <p:sp>
        <p:nvSpPr>
          <p:cNvPr id="537" name="文本占位符 17"/>
          <p:cNvSpPr txBox="1"/>
          <p:nvPr/>
        </p:nvSpPr>
        <p:spPr>
          <a:xfrm>
            <a:off x="252192" y="505632"/>
            <a:ext cx="3817475" cy="478155"/>
          </a:xfrm>
          <a:prstGeom prst="rect">
            <a:avLst/>
          </a:prstGeom>
          <a:ln w="12700">
            <a:miter lim="400000"/>
          </a:ln>
        </p:spPr>
        <p:txBody>
          <a:bodyPr lIns="45719" rIns="45719">
            <a:spAutoFit/>
          </a:bodyPr>
          <a:lstStyle>
            <a:lvl1pPr>
              <a:lnSpc>
                <a:spcPct val="90000"/>
              </a:lnSpc>
              <a:spcBef>
                <a:spcPts val="1000"/>
              </a:spcBef>
              <a:defRPr sz="2000"/>
            </a:lvl1pPr>
          </a:lstStyle>
          <a:p>
            <a:pPr>
              <a:defRPr>
                <a:latin typeface="Arial" panose="020B0604020202020204"/>
                <a:ea typeface="Arial" panose="020B0604020202020204"/>
                <a:cs typeface="Arial" panose="020B0604020202020204"/>
                <a:sym typeface="Arial" panose="020B0604020202020204"/>
              </a:defRPr>
            </a:pPr>
            <a:r>
              <a:rPr lang="zh-CN" sz="2800" b="1">
                <a:latin typeface="微软雅黑" panose="020B0503020204020204" charset="-122"/>
                <a:ea typeface="微软雅黑" panose="020B0503020204020204" charset="-122"/>
                <a:cs typeface="微软雅黑" panose="020B0503020204020204" charset="-122"/>
                <a:sym typeface="微软雅黑" panose="020B0503020204020204" charset="-122"/>
              </a:rPr>
              <a:t>进度安排</a:t>
            </a:r>
            <a:endParaRPr lang="zh-CN" sz="2800" b="1">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73" name="4"/>
          <p:cNvSpPr txBox="1"/>
          <p:nvPr/>
        </p:nvSpPr>
        <p:spPr>
          <a:xfrm>
            <a:off x="1181347" y="3545017"/>
            <a:ext cx="911674" cy="705485"/>
          </a:xfrm>
          <a:prstGeom prst="rect">
            <a:avLst/>
          </a:prstGeom>
          <a:noFill/>
          <a:ln w="12700" cap="flat">
            <a:noFill/>
            <a:miter lim="400000"/>
          </a:ln>
          <a:effectLst/>
        </p:spPr>
        <p:txBody>
          <a:bodyPr wrap="square" lIns="45719" tIns="45719" rIns="45719" bIns="45719" numCol="1" anchor="ctr">
            <a:spAutoFit/>
          </a:bodyPr>
          <a:lstStyle>
            <a:lvl1pPr algn="ctr">
              <a:defRPr sz="8000">
                <a:solidFill>
                  <a:srgbClr val="FFFFFF"/>
                </a:solidFill>
              </a:defRPr>
            </a:lvl1pPr>
          </a:lstStyle>
          <a:p>
            <a:r>
              <a:rPr lang="en-US" sz="4000" b="1">
                <a:latin typeface="Times New Roman" panose="02020603050405020304" charset="0"/>
                <a:cs typeface="Times New Roman" panose="02020603050405020304" charset="0"/>
              </a:rPr>
              <a:t>7</a:t>
            </a:r>
            <a:endParaRPr lang="en-US" sz="4000" b="1">
              <a:latin typeface="Times New Roman" panose="02020603050405020304" charset="0"/>
              <a:cs typeface="Times New Roman" panose="02020603050405020304" charset="0"/>
            </a:endParaRPr>
          </a:p>
        </p:txBody>
      </p:sp>
      <p:sp>
        <p:nvSpPr>
          <p:cNvPr id="2" name="4"/>
          <p:cNvSpPr txBox="1"/>
          <p:nvPr/>
        </p:nvSpPr>
        <p:spPr>
          <a:xfrm>
            <a:off x="2662167" y="3545017"/>
            <a:ext cx="911674" cy="705485"/>
          </a:xfrm>
          <a:prstGeom prst="rect">
            <a:avLst/>
          </a:prstGeom>
          <a:noFill/>
          <a:ln w="12700" cap="flat">
            <a:noFill/>
            <a:miter lim="400000"/>
          </a:ln>
          <a:effectLst/>
        </p:spPr>
        <p:txBody>
          <a:bodyPr wrap="square" lIns="45719" tIns="45719" rIns="45719" bIns="45719" numCol="1" anchor="ctr">
            <a:spAutoFit/>
          </a:bodyPr>
          <a:lstStyle>
            <a:lvl1pPr algn="ctr">
              <a:defRPr sz="8000">
                <a:solidFill>
                  <a:srgbClr val="FFFFFF"/>
                </a:solidFill>
              </a:defRPr>
            </a:lvl1pPr>
          </a:lstStyle>
          <a:p>
            <a:r>
              <a:rPr lang="en-US" sz="4000" b="1">
                <a:latin typeface="Times New Roman" panose="02020603050405020304" charset="0"/>
                <a:cs typeface="Times New Roman" panose="02020603050405020304" charset="0"/>
              </a:rPr>
              <a:t>8</a:t>
            </a:r>
            <a:endParaRPr lang="en-US" sz="4000" b="1">
              <a:latin typeface="Times New Roman" panose="02020603050405020304" charset="0"/>
              <a:cs typeface="Times New Roman" panose="02020603050405020304" charset="0"/>
            </a:endParaRPr>
          </a:p>
        </p:txBody>
      </p:sp>
      <p:sp>
        <p:nvSpPr>
          <p:cNvPr id="3" name="4"/>
          <p:cNvSpPr txBox="1"/>
          <p:nvPr/>
        </p:nvSpPr>
        <p:spPr>
          <a:xfrm>
            <a:off x="4144892" y="3545017"/>
            <a:ext cx="911674" cy="705485"/>
          </a:xfrm>
          <a:prstGeom prst="rect">
            <a:avLst/>
          </a:prstGeom>
          <a:noFill/>
          <a:ln w="12700" cap="flat">
            <a:noFill/>
            <a:miter lim="400000"/>
          </a:ln>
          <a:effectLst/>
        </p:spPr>
        <p:txBody>
          <a:bodyPr wrap="square" lIns="45719" tIns="45719" rIns="45719" bIns="45719" numCol="1" anchor="ctr">
            <a:spAutoFit/>
          </a:bodyPr>
          <a:lstStyle>
            <a:lvl1pPr algn="ctr">
              <a:defRPr sz="8000">
                <a:solidFill>
                  <a:srgbClr val="FFFFFF"/>
                </a:solidFill>
              </a:defRPr>
            </a:lvl1pPr>
          </a:lstStyle>
          <a:p>
            <a:r>
              <a:rPr lang="en-US" sz="4000" b="1">
                <a:latin typeface="Times New Roman" panose="02020603050405020304" charset="0"/>
                <a:cs typeface="Times New Roman" panose="02020603050405020304" charset="0"/>
              </a:rPr>
              <a:t>9</a:t>
            </a:r>
            <a:endParaRPr lang="en-US" sz="4000" b="1">
              <a:latin typeface="Times New Roman" panose="02020603050405020304" charset="0"/>
              <a:cs typeface="Times New Roman" panose="02020603050405020304" charset="0"/>
            </a:endParaRPr>
          </a:p>
        </p:txBody>
      </p:sp>
      <p:sp>
        <p:nvSpPr>
          <p:cNvPr id="4" name="4"/>
          <p:cNvSpPr txBox="1"/>
          <p:nvPr/>
        </p:nvSpPr>
        <p:spPr>
          <a:xfrm>
            <a:off x="5436235" y="3576003"/>
            <a:ext cx="1388110" cy="643890"/>
          </a:xfrm>
          <a:prstGeom prst="rect">
            <a:avLst/>
          </a:prstGeom>
          <a:noFill/>
          <a:ln w="12700" cap="flat">
            <a:noFill/>
            <a:miter lim="400000"/>
          </a:ln>
          <a:effectLst/>
        </p:spPr>
        <p:txBody>
          <a:bodyPr wrap="square" lIns="45719" tIns="45719" rIns="45719" bIns="45719" numCol="1" anchor="ctr">
            <a:spAutoFit/>
          </a:bodyPr>
          <a:lstStyle>
            <a:lvl1pPr algn="ctr">
              <a:defRPr sz="8000">
                <a:solidFill>
                  <a:srgbClr val="FFFFFF"/>
                </a:solidFill>
              </a:defRPr>
            </a:lvl1pPr>
          </a:lstStyle>
          <a:p>
            <a:r>
              <a:rPr lang="en-US" sz="3600" b="1">
                <a:latin typeface="Times New Roman" panose="02020603050405020304" charset="0"/>
                <a:cs typeface="Times New Roman" panose="02020603050405020304" charset="0"/>
              </a:rPr>
              <a:t>10-11</a:t>
            </a:r>
            <a:endParaRPr lang="en-US" sz="3600" b="1">
              <a:latin typeface="Times New Roman" panose="02020603050405020304" charset="0"/>
              <a:cs typeface="Times New Roman" panose="02020603050405020304" charset="0"/>
            </a:endParaRPr>
          </a:p>
        </p:txBody>
      </p:sp>
      <p:sp>
        <p:nvSpPr>
          <p:cNvPr id="5" name="4"/>
          <p:cNvSpPr txBox="1"/>
          <p:nvPr/>
        </p:nvSpPr>
        <p:spPr>
          <a:xfrm>
            <a:off x="7093832" y="3575814"/>
            <a:ext cx="911674" cy="643890"/>
          </a:xfrm>
          <a:prstGeom prst="rect">
            <a:avLst/>
          </a:prstGeom>
          <a:noFill/>
          <a:ln w="12700" cap="flat">
            <a:noFill/>
            <a:miter lim="400000"/>
          </a:ln>
          <a:effectLst/>
        </p:spPr>
        <p:txBody>
          <a:bodyPr wrap="square" lIns="45719" tIns="45719" rIns="45719" bIns="45719" numCol="1" anchor="ctr">
            <a:spAutoFit/>
          </a:bodyPr>
          <a:lstStyle>
            <a:lvl1pPr algn="ctr">
              <a:defRPr sz="8000">
                <a:solidFill>
                  <a:srgbClr val="FFFFFF"/>
                </a:solidFill>
              </a:defRPr>
            </a:lvl1pPr>
          </a:lstStyle>
          <a:p>
            <a:r>
              <a:rPr lang="en-US" sz="3600" b="1">
                <a:latin typeface="Times New Roman" panose="02020603050405020304" charset="0"/>
                <a:cs typeface="Times New Roman" panose="02020603050405020304" charset="0"/>
              </a:rPr>
              <a:t>12</a:t>
            </a:r>
            <a:endParaRPr lang="en-US" sz="3600" b="1">
              <a:latin typeface="Times New Roman" panose="02020603050405020304" charset="0"/>
              <a:cs typeface="Times New Roman" panose="02020603050405020304" charset="0"/>
            </a:endParaRPr>
          </a:p>
        </p:txBody>
      </p:sp>
      <p:sp>
        <p:nvSpPr>
          <p:cNvPr id="6" name="4"/>
          <p:cNvSpPr txBox="1"/>
          <p:nvPr/>
        </p:nvSpPr>
        <p:spPr>
          <a:xfrm>
            <a:off x="8591162" y="3575814"/>
            <a:ext cx="911674" cy="643890"/>
          </a:xfrm>
          <a:prstGeom prst="rect">
            <a:avLst/>
          </a:prstGeom>
          <a:noFill/>
          <a:ln w="12700" cap="flat">
            <a:noFill/>
            <a:miter lim="400000"/>
          </a:ln>
          <a:effectLst/>
        </p:spPr>
        <p:txBody>
          <a:bodyPr wrap="square" lIns="45719" tIns="45719" rIns="45719" bIns="45719" numCol="1" anchor="ctr">
            <a:spAutoFit/>
          </a:bodyPr>
          <a:lstStyle>
            <a:lvl1pPr algn="ctr">
              <a:defRPr sz="8000">
                <a:solidFill>
                  <a:srgbClr val="FFFFFF"/>
                </a:solidFill>
              </a:defRPr>
            </a:lvl1pPr>
          </a:lstStyle>
          <a:p>
            <a:r>
              <a:rPr lang="en-US" sz="3600" b="1">
                <a:latin typeface="Times New Roman" panose="02020603050405020304" charset="0"/>
                <a:cs typeface="Times New Roman" panose="02020603050405020304" charset="0"/>
              </a:rPr>
              <a:t>1</a:t>
            </a:r>
            <a:endParaRPr lang="en-US" sz="3600" b="1">
              <a:latin typeface="Times New Roman" panose="02020603050405020304" charset="0"/>
              <a:cs typeface="Times New Roman" panose="02020603050405020304" charset="0"/>
            </a:endParaRPr>
          </a:p>
        </p:txBody>
      </p:sp>
      <p:sp>
        <p:nvSpPr>
          <p:cNvPr id="8" name="4"/>
          <p:cNvSpPr txBox="1"/>
          <p:nvPr/>
        </p:nvSpPr>
        <p:spPr>
          <a:xfrm>
            <a:off x="10049122" y="3576449"/>
            <a:ext cx="911674" cy="643890"/>
          </a:xfrm>
          <a:prstGeom prst="rect">
            <a:avLst/>
          </a:prstGeom>
          <a:noFill/>
          <a:ln w="12700" cap="flat">
            <a:noFill/>
            <a:miter lim="400000"/>
          </a:ln>
          <a:effectLst/>
        </p:spPr>
        <p:txBody>
          <a:bodyPr wrap="square" lIns="45719" tIns="45719" rIns="45719" bIns="45719" numCol="1" anchor="ctr">
            <a:spAutoFit/>
          </a:bodyPr>
          <a:lstStyle>
            <a:lvl1pPr algn="ctr">
              <a:defRPr sz="8000">
                <a:solidFill>
                  <a:srgbClr val="FFFFFF"/>
                </a:solidFill>
              </a:defRPr>
            </a:lvl1pPr>
          </a:lstStyle>
          <a:p>
            <a:r>
              <a:rPr lang="en-US" sz="3600" b="1">
                <a:latin typeface="Times New Roman" panose="02020603050405020304" charset="0"/>
                <a:cs typeface="Times New Roman" panose="02020603050405020304" charset="0"/>
              </a:rPr>
              <a:t>2-3</a:t>
            </a:r>
            <a:endParaRPr lang="en-US" sz="3600" b="1">
              <a:latin typeface="Times New Roman" panose="02020603050405020304" charset="0"/>
              <a:cs typeface="Times New Roman" panose="02020603050405020304" charset="0"/>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Slide Number Placeholder 3"/>
          <p:cNvSpPr txBox="1"/>
          <p:nvPr>
            <p:ph type="sldNum" sz="quarter" idx="2"/>
          </p:nvPr>
        </p:nvSpPr>
        <p:spPr>
          <a:xfrm>
            <a:off x="11610975" y="445135"/>
            <a:ext cx="201930" cy="153670"/>
          </a:xfrm>
          <a:prstGeom prst="rect">
            <a:avLst/>
          </a:prstGeom>
        </p:spPr>
        <p:txBody>
          <a:bodyPr wrap="square"/>
          <a:lstStyle>
            <a:lvl1pPr>
              <a:defRPr>
                <a:latin typeface="Arial" panose="020B0604020202020204"/>
                <a:ea typeface="Arial" panose="020B0604020202020204"/>
                <a:cs typeface="Arial" panose="020B0604020202020204"/>
                <a:sym typeface="Arial" panose="020B0604020202020204"/>
              </a:defRPr>
            </a:lvl1pPr>
          </a:lstStyle>
          <a:p>
            <a:pPr algn="ctr"/>
            <a:fld id="{9A0DB2DC-4C9A-4742-B13C-FB6460FD3503}" type="slidenum">
              <a:rPr>
                <a:latin typeface="Lato"/>
                <a:ea typeface="Lato"/>
                <a:cs typeface="Lato"/>
              </a:rPr>
            </a:fld>
            <a:endParaRPr>
              <a:latin typeface="Lato"/>
              <a:ea typeface="Lato"/>
              <a:cs typeface="Lato"/>
            </a:endParaRPr>
          </a:p>
        </p:txBody>
      </p:sp>
      <p:sp>
        <p:nvSpPr>
          <p:cNvPr id="703" name="文本占位符 17"/>
          <p:cNvSpPr txBox="1"/>
          <p:nvPr/>
        </p:nvSpPr>
        <p:spPr>
          <a:xfrm>
            <a:off x="252192" y="505632"/>
            <a:ext cx="3817475" cy="368300"/>
          </a:xfrm>
          <a:prstGeom prst="rect">
            <a:avLst/>
          </a:prstGeom>
          <a:ln w="12700">
            <a:miter lim="400000"/>
          </a:ln>
        </p:spPr>
        <p:txBody>
          <a:bodyPr lIns="45719" rIns="45719">
            <a:spAutoFit/>
          </a:bodyPr>
          <a:lstStyle>
            <a:lvl1pPr>
              <a:lnSpc>
                <a:spcPct val="90000"/>
              </a:lnSpc>
              <a:spcBef>
                <a:spcPts val="1000"/>
              </a:spcBef>
              <a:defRPr sz="2000"/>
            </a:lvl1pPr>
          </a:lstStyle>
          <a:p>
            <a:pPr>
              <a:defRPr>
                <a:latin typeface="Arial" panose="020B0604020202020204"/>
                <a:ea typeface="Arial" panose="020B0604020202020204"/>
                <a:cs typeface="Arial" panose="020B0604020202020204"/>
                <a:sym typeface="Arial" panose="020B0604020202020204"/>
              </a:defRPr>
            </a:pPr>
            <a:r>
              <a:rPr lang="zh-CN" altLang="en-US" b="1">
                <a:latin typeface="微软雅黑" panose="020B0503020204020204" charset="-122"/>
                <a:ea typeface="微软雅黑" panose="020B0503020204020204" charset="-122"/>
                <a:cs typeface="微软雅黑" panose="020B0503020204020204" charset="-122"/>
                <a:sym typeface="微软雅黑" panose="020B0503020204020204" charset="-122"/>
              </a:rPr>
              <a:t>参考文献</a:t>
            </a:r>
            <a:endParaRPr lang="zh-CN" altLang="en-US" b="1">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 name="文本框 1"/>
          <p:cNvSpPr txBox="1"/>
          <p:nvPr/>
        </p:nvSpPr>
        <p:spPr>
          <a:xfrm>
            <a:off x="661035" y="1336040"/>
            <a:ext cx="10949940" cy="409257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285750" marR="0" indent="-285750" algn="l" defTabSz="914400" rtl="0" fontAlgn="auto" latinLnBrk="0" hangingPunct="0">
              <a:lnSpc>
                <a:spcPct val="120000"/>
              </a:lnSpc>
              <a:spcBef>
                <a:spcPts val="300"/>
              </a:spcBef>
              <a:spcAft>
                <a:spcPts val="300"/>
              </a:spcAft>
              <a:buClrTx/>
              <a:buSzTx/>
              <a:buFont typeface="Wingdings" panose="05000000000000000000" charset="0"/>
              <a:buChar char="Ø"/>
            </a:pPr>
            <a:r>
              <a:rPr kumimoji="0" lang="en-US" altLang="zh-CN" sz="14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[1]</a:t>
            </a:r>
            <a:r>
              <a:rPr kumimoji="0" lang="zh-CN" altLang="en-US" sz="14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Naik, N., Kominers, S. D., Raskar, R., Glaeser, E. L. &amp; Hidalgo, C. A. Computer vision uncovers predictors of physical urban change. PNAS 114, 7571–7576 (2017).</a:t>
            </a:r>
            <a:endParaRPr kumimoji="0" lang="zh-CN" altLang="en-US" sz="14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285750" marR="0" indent="-285750" algn="l" defTabSz="914400" rtl="0" fontAlgn="auto" latinLnBrk="0" hangingPunct="0">
              <a:lnSpc>
                <a:spcPct val="120000"/>
              </a:lnSpc>
              <a:spcBef>
                <a:spcPts val="300"/>
              </a:spcBef>
              <a:spcAft>
                <a:spcPts val="300"/>
              </a:spcAft>
              <a:buClrTx/>
              <a:buSzTx/>
              <a:buFont typeface="Wingdings" panose="05000000000000000000" charset="0"/>
              <a:buChar char="Ø"/>
            </a:pPr>
            <a:r>
              <a:rPr kumimoji="0" lang="en-US" altLang="zh-CN" sz="14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[2]G</a:t>
            </a:r>
            <a:r>
              <a:rPr kumimoji="0" lang="zh-CN" altLang="en-US" sz="14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ebru,  T. et al. Using deep learning and Google Street View to estimate the demographic makeup of neighborhoods across the United States. PNAS114, 13108–13113 (2017).</a:t>
            </a:r>
            <a:endParaRPr kumimoji="0" lang="zh-CN" altLang="en-US" sz="14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285750" marR="0" indent="-285750" algn="l" defTabSz="914400" rtl="0" fontAlgn="auto" latinLnBrk="0" hangingPunct="0">
              <a:lnSpc>
                <a:spcPct val="120000"/>
              </a:lnSpc>
              <a:spcBef>
                <a:spcPts val="300"/>
              </a:spcBef>
              <a:spcAft>
                <a:spcPts val="300"/>
              </a:spcAft>
              <a:buClrTx/>
              <a:buSzTx/>
              <a:buFont typeface="Wingdings" panose="05000000000000000000" charset="0"/>
              <a:buChar char="Ø"/>
            </a:pPr>
            <a:r>
              <a:rPr kumimoji="0" lang="en-US" altLang="zh-CN" sz="14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[3]</a:t>
            </a:r>
            <a:r>
              <a:rPr kumimoji="0" lang="zh-CN" altLang="en-US" sz="14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Zhang,F.,Wu,L.,Zhu,D.,&amp;Liu,Y.(2019).Social sensing from street-level imagery: A case study in learning spatio-temporal urban mobility patterns. ISPRS Journal of Photogrammetry and Remote Sensing, 153,48–58</a:t>
            </a:r>
            <a:endParaRPr kumimoji="0" lang="zh-CN" altLang="en-US" sz="14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285750" marR="0" indent="-285750" algn="l" defTabSz="914400" rtl="0" fontAlgn="auto" latinLnBrk="0" hangingPunct="0">
              <a:lnSpc>
                <a:spcPct val="120000"/>
              </a:lnSpc>
              <a:spcBef>
                <a:spcPts val="300"/>
              </a:spcBef>
              <a:spcAft>
                <a:spcPts val="300"/>
              </a:spcAft>
              <a:buClrTx/>
              <a:buSzTx/>
              <a:buFont typeface="Wingdings" panose="05000000000000000000" charset="0"/>
              <a:buChar char="Ø"/>
            </a:pPr>
            <a:r>
              <a:rPr kumimoji="0" lang="en-US" altLang="zh-CN" sz="14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[4]</a:t>
            </a:r>
            <a:r>
              <a:rPr kumimoji="0" lang="zh-CN" altLang="en-US" sz="14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Zhang, C., Yan, J., Li, C., Wu, H., Bie, R., 2018. End-to-end learning for image-based airquality level estimation. Mach. Vis. Appl. 29, 601–615.Zhu, D., Cai, C., Yang, T., Zhou, X., 2018. A machine learning approach for air qualityprediction: model regularization and optimization. Big Data Cogn. Comput. 2, 5.S. Weichenthal et al.Environment International 122 (2019) 3–1010</a:t>
            </a:r>
            <a:endParaRPr kumimoji="0" lang="zh-CN" altLang="en-US" sz="14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285750" marR="0" indent="-285750" algn="l" defTabSz="914400" rtl="0" fontAlgn="auto" latinLnBrk="0" hangingPunct="0">
              <a:lnSpc>
                <a:spcPct val="120000"/>
              </a:lnSpc>
              <a:spcBef>
                <a:spcPts val="300"/>
              </a:spcBef>
              <a:spcAft>
                <a:spcPts val="300"/>
              </a:spcAft>
              <a:buClrTx/>
              <a:buSzTx/>
              <a:buFont typeface="Wingdings" panose="05000000000000000000" charset="0"/>
              <a:buChar char="Ø"/>
            </a:pPr>
            <a:r>
              <a:rPr kumimoji="0" lang="en-US" altLang="zh-CN" sz="14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[5]F. Zhang , L. Wu , D. Zhu , Y. Liu , Social sensing from street-level imagery: a case study in learning spatiotemporal urban mobility patterns, ISPRS J. Photogramm. Remote Sens. 153 (2019) 48–58 .</a:t>
            </a:r>
            <a:endParaRPr kumimoji="0" lang="en-US" altLang="zh-CN" sz="14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285750" marR="0" indent="-285750" algn="l" defTabSz="914400" rtl="0" fontAlgn="auto" latinLnBrk="0" hangingPunct="0">
              <a:lnSpc>
                <a:spcPct val="120000"/>
              </a:lnSpc>
              <a:spcBef>
                <a:spcPts val="300"/>
              </a:spcBef>
              <a:spcAft>
                <a:spcPts val="300"/>
              </a:spcAft>
              <a:buClrTx/>
              <a:buSzTx/>
              <a:buFont typeface="Wingdings" panose="05000000000000000000" charset="0"/>
              <a:buChar char="Ø"/>
            </a:pPr>
            <a:r>
              <a:rPr kumimoji="0" lang="en-US" altLang="zh-CN" sz="14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[6]</a:t>
            </a:r>
            <a:r>
              <a:rPr kumimoji="0" lang="zh-CN" altLang="en-US" sz="14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 Weichenthal, S., Hatzopoulou, M. &amp; Brauer, M. A picture tells a thousand...exposures: Opportunities and challenges of deep learning image analyses in exposure science and environmental epidemiology. Environ. Int.122, 3–10 (2019)</a:t>
            </a:r>
            <a:endParaRPr kumimoji="0" lang="zh-CN" altLang="en-US" sz="14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1" name="椭圆 1"/>
          <p:cNvSpPr/>
          <p:nvPr/>
        </p:nvSpPr>
        <p:spPr>
          <a:xfrm>
            <a:off x="1959688" y="-511830"/>
            <a:ext cx="8511676" cy="7915520"/>
          </a:xfrm>
          <a:prstGeom prst="ellipse">
            <a:avLst/>
          </a:prstGeom>
          <a:solidFill>
            <a:srgbClr val="FFFFFF">
              <a:alpha val="50000"/>
            </a:srgbClr>
          </a:solidFill>
          <a:ln w="12700">
            <a:miter lim="400000"/>
          </a:ln>
        </p:spPr>
        <p:txBody>
          <a:bodyPr lIns="45719" rIns="45719" anchor="ctr"/>
          <a:lstStyle/>
          <a:p>
            <a:pPr algn="ctr">
              <a:defRPr>
                <a:solidFill>
                  <a:srgbClr val="FFFFFF"/>
                </a:solidFill>
              </a:defRPr>
            </a:pPr>
          </a:p>
        </p:txBody>
      </p:sp>
      <p:sp>
        <p:nvSpPr>
          <p:cNvPr id="1112" name="椭圆 2"/>
          <p:cNvSpPr/>
          <p:nvPr/>
        </p:nvSpPr>
        <p:spPr>
          <a:xfrm>
            <a:off x="1588485" y="-1160759"/>
            <a:ext cx="9254082" cy="9213378"/>
          </a:xfrm>
          <a:prstGeom prst="ellipse">
            <a:avLst/>
          </a:prstGeom>
          <a:ln w="12700">
            <a:solidFill>
              <a:srgbClr val="404040"/>
            </a:solidFill>
            <a:miter/>
          </a:ln>
        </p:spPr>
        <p:txBody>
          <a:bodyPr lIns="45719" rIns="45719" anchor="ctr"/>
          <a:lstStyle/>
          <a:p>
            <a:pPr algn="ctr">
              <a:defRPr>
                <a:solidFill>
                  <a:srgbClr val="FFFFFF"/>
                </a:solidFill>
              </a:defRPr>
            </a:pPr>
          </a:p>
        </p:txBody>
      </p:sp>
      <p:grpSp>
        <p:nvGrpSpPr>
          <p:cNvPr id="1115" name="组合 3"/>
          <p:cNvGrpSpPr/>
          <p:nvPr/>
        </p:nvGrpSpPr>
        <p:grpSpPr>
          <a:xfrm>
            <a:off x="2063110" y="930359"/>
            <a:ext cx="8065771" cy="5446340"/>
            <a:chOff x="0" y="0"/>
            <a:chExt cx="8065769" cy="5446338"/>
          </a:xfrm>
        </p:grpSpPr>
        <p:sp>
          <p:nvSpPr>
            <p:cNvPr id="1113" name="椭圆 4"/>
            <p:cNvSpPr/>
            <p:nvPr/>
          </p:nvSpPr>
          <p:spPr>
            <a:xfrm>
              <a:off x="-1" y="0"/>
              <a:ext cx="340939" cy="340939"/>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114" name="椭圆 5"/>
            <p:cNvSpPr/>
            <p:nvPr/>
          </p:nvSpPr>
          <p:spPr>
            <a:xfrm>
              <a:off x="7724831" y="5105400"/>
              <a:ext cx="340939" cy="340939"/>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1116" name="自由: 形状 27"/>
          <p:cNvSpPr/>
          <p:nvPr/>
        </p:nvSpPr>
        <p:spPr>
          <a:xfrm rot="13500000">
            <a:off x="6068576" y="783409"/>
            <a:ext cx="293902" cy="293902"/>
          </a:xfrm>
          <a:custGeom>
            <a:avLst/>
            <a:gdLst/>
            <a:ahLst/>
            <a:cxnLst>
              <a:cxn ang="0">
                <a:pos x="wd2" y="hd2"/>
              </a:cxn>
              <a:cxn ang="5400000">
                <a:pos x="wd2" y="hd2"/>
              </a:cxn>
              <a:cxn ang="10800000">
                <a:pos x="wd2" y="hd2"/>
              </a:cxn>
              <a:cxn ang="16200000">
                <a:pos x="wd2" y="hd2"/>
              </a:cxn>
            </a:cxnLst>
            <a:rect l="0" t="0" r="r" b="b"/>
            <a:pathLst>
              <a:path w="21600" h="21600" extrusionOk="0">
                <a:moveTo>
                  <a:pt x="17900" y="0"/>
                </a:moveTo>
                <a:lnTo>
                  <a:pt x="21600" y="0"/>
                </a:lnTo>
                <a:lnTo>
                  <a:pt x="21600" y="21600"/>
                </a:lnTo>
                <a:lnTo>
                  <a:pt x="0" y="21600"/>
                </a:lnTo>
                <a:lnTo>
                  <a:pt x="0" y="17697"/>
                </a:lnTo>
                <a:lnTo>
                  <a:pt x="17900" y="17697"/>
                </a:lnTo>
                <a:close/>
              </a:path>
            </a:pathLst>
          </a:custGeom>
          <a:solidFill>
            <a:schemeClr val="accent2"/>
          </a:solidFill>
          <a:ln w="12700">
            <a:miter lim="400000"/>
          </a:ln>
        </p:spPr>
        <p:txBody>
          <a:bodyPr lIns="45719" rIns="45719" anchor="ctr"/>
          <a:lstStyle/>
          <a:p>
            <a:pPr algn="ctr">
              <a:defRPr>
                <a:solidFill>
                  <a:srgbClr val="FFFFFF"/>
                </a:solidFill>
              </a:defRPr>
            </a:pPr>
          </a:p>
        </p:txBody>
      </p:sp>
      <p:sp>
        <p:nvSpPr>
          <p:cNvPr id="1117" name="空心弧 2"/>
          <p:cNvSpPr/>
          <p:nvPr/>
        </p:nvSpPr>
        <p:spPr>
          <a:xfrm rot="7086271">
            <a:off x="6496186" y="2687846"/>
            <a:ext cx="1482799" cy="1482427"/>
          </a:xfrm>
          <a:custGeom>
            <a:avLst/>
            <a:gdLst/>
            <a:ahLst/>
            <a:cxnLst>
              <a:cxn ang="0">
                <a:pos x="wd2" y="hd2"/>
              </a:cxn>
              <a:cxn ang="5400000">
                <a:pos x="wd2" y="hd2"/>
              </a:cxn>
              <a:cxn ang="10800000">
                <a:pos x="wd2" y="hd2"/>
              </a:cxn>
              <a:cxn ang="16200000">
                <a:pos x="wd2" y="hd2"/>
              </a:cxn>
            </a:cxnLst>
            <a:rect l="0" t="0" r="r" b="b"/>
            <a:pathLst>
              <a:path w="19975" h="20603" extrusionOk="0">
                <a:moveTo>
                  <a:pt x="9690" y="20603"/>
                </a:moveTo>
                <a:cubicBezTo>
                  <a:pt x="5151" y="20463"/>
                  <a:pt x="1275" y="17182"/>
                  <a:pt x="256" y="12616"/>
                </a:cubicBezTo>
                <a:cubicBezTo>
                  <a:pt x="-763" y="8050"/>
                  <a:pt x="1332" y="3350"/>
                  <a:pt x="5355" y="1177"/>
                </a:cubicBezTo>
                <a:cubicBezTo>
                  <a:pt x="9377" y="-997"/>
                  <a:pt x="14315" y="-97"/>
                  <a:pt x="17373" y="3367"/>
                </a:cubicBezTo>
                <a:cubicBezTo>
                  <a:pt x="20430" y="6831"/>
                  <a:pt x="20837" y="11988"/>
                  <a:pt x="18363" y="15917"/>
                </a:cubicBezTo>
                <a:lnTo>
                  <a:pt x="18187" y="15798"/>
                </a:lnTo>
                <a:cubicBezTo>
                  <a:pt x="20609" y="11952"/>
                  <a:pt x="20210" y="6905"/>
                  <a:pt x="17217" y="3513"/>
                </a:cubicBezTo>
                <a:cubicBezTo>
                  <a:pt x="14224" y="122"/>
                  <a:pt x="9390" y="-759"/>
                  <a:pt x="5452" y="1369"/>
                </a:cubicBezTo>
                <a:cubicBezTo>
                  <a:pt x="1514" y="3497"/>
                  <a:pt x="-537" y="8098"/>
                  <a:pt x="461" y="12567"/>
                </a:cubicBezTo>
                <a:cubicBezTo>
                  <a:pt x="1458" y="17037"/>
                  <a:pt x="5253" y="20249"/>
                  <a:pt x="9697" y="20386"/>
                </a:cubicBezTo>
                <a:cubicBezTo>
                  <a:pt x="9695" y="20458"/>
                  <a:pt x="9692" y="20531"/>
                  <a:pt x="9690" y="20603"/>
                </a:cubicBezTo>
                <a:close/>
              </a:path>
            </a:pathLst>
          </a:custGeom>
          <a:solidFill>
            <a:srgbClr val="FFFFFF"/>
          </a:solidFill>
          <a:ln w="3175">
            <a:solidFill>
              <a:srgbClr val="FFFFFF"/>
            </a:solidFill>
          </a:ln>
        </p:spPr>
        <p:txBody>
          <a:bodyPr lIns="45719" rIns="45719"/>
          <a:lstStyle/>
          <a:p/>
        </p:txBody>
      </p:sp>
      <p:sp>
        <p:nvSpPr>
          <p:cNvPr id="1118" name="TextBox 8"/>
          <p:cNvSpPr txBox="1"/>
          <p:nvPr/>
        </p:nvSpPr>
        <p:spPr>
          <a:xfrm>
            <a:off x="4360862" y="3773487"/>
            <a:ext cx="2192338" cy="408941"/>
          </a:xfrm>
          <a:prstGeom prst="rect">
            <a:avLst/>
          </a:prstGeom>
          <a:ln w="12700">
            <a:miter lim="400000"/>
          </a:ln>
        </p:spPr>
        <p:txBody>
          <a:bodyPr lIns="45719" rIns="45719">
            <a:spAutoFit/>
          </a:bodyPr>
          <a:lstStyle>
            <a:lvl1pPr algn="just">
              <a:defRPr>
                <a:solidFill>
                  <a:srgbClr val="FFFFFF"/>
                </a:solidFill>
              </a:defRPr>
            </a:lvl1pPr>
          </a:lstStyle>
          <a:p>
            <a:r>
              <a:t>谢谢聆听</a:t>
            </a:r>
          </a:p>
        </p:txBody>
      </p:sp>
      <p:sp>
        <p:nvSpPr>
          <p:cNvPr id="1119" name="TextBox 1"/>
          <p:cNvSpPr txBox="1"/>
          <p:nvPr/>
        </p:nvSpPr>
        <p:spPr>
          <a:xfrm>
            <a:off x="3532480" y="3915961"/>
            <a:ext cx="5127041" cy="460375"/>
          </a:xfrm>
          <a:prstGeom prst="rect">
            <a:avLst/>
          </a:prstGeom>
          <a:ln w="12700">
            <a:miter lim="400000"/>
          </a:ln>
        </p:spPr>
        <p:txBody>
          <a:bodyPr lIns="45719" rIns="45719">
            <a:spAutoFit/>
          </a:bodyPr>
          <a:lstStyle>
            <a:lvl1pPr algn="just">
              <a:defRPr sz="2400">
                <a:solidFill>
                  <a:schemeClr val="accent2"/>
                </a:solidFill>
              </a:defRPr>
            </a:lvl1pPr>
          </a:lstStyle>
          <a:p>
            <a:pPr algn="ctr" defTabSz="457200"/>
            <a:r>
              <a:rPr>
                <a:sym typeface="+mn-ea"/>
              </a:rPr>
              <a:t>基于图像识别</a:t>
            </a:r>
            <a:r>
              <a:rPr lang="zh-CN">
                <a:sym typeface="+mn-ea"/>
              </a:rPr>
              <a:t>的</a:t>
            </a:r>
            <a:r>
              <a:rPr>
                <a:sym typeface="+mn-ea"/>
              </a:rPr>
              <a:t>街道品质评价</a:t>
            </a:r>
            <a:endParaRPr lang="zh-CN"/>
          </a:p>
        </p:txBody>
      </p:sp>
      <p:sp>
        <p:nvSpPr>
          <p:cNvPr id="1120" name="TextBox 1"/>
          <p:cNvSpPr txBox="1"/>
          <p:nvPr/>
        </p:nvSpPr>
        <p:spPr>
          <a:xfrm>
            <a:off x="3536314" y="2669605"/>
            <a:ext cx="5119370" cy="1106805"/>
          </a:xfrm>
          <a:prstGeom prst="rect">
            <a:avLst/>
          </a:prstGeom>
          <a:ln w="12700">
            <a:miter lim="400000"/>
          </a:ln>
        </p:spPr>
        <p:txBody>
          <a:bodyPr wrap="none" lIns="45719" rIns="45719">
            <a:spAutoFit/>
          </a:bodyPr>
          <a:lstStyle>
            <a:lvl1pPr algn="ctr">
              <a:defRPr sz="6600">
                <a:solidFill>
                  <a:schemeClr val="accent1"/>
                </a:solidFill>
              </a:defRPr>
            </a:lvl1pPr>
          </a:lstStyle>
          <a:p>
            <a:r>
              <a:t>谢谢</a:t>
            </a:r>
            <a:r>
              <a:rPr lang="zh-CN"/>
              <a:t>老师</a:t>
            </a:r>
            <a:r>
              <a:t>观看</a:t>
            </a:r>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8" presetClass="emph" presetSubtype="0" accel="50000" decel="50000" fill="hold" grpId="1" nodeType="clickEffect">
                                  <p:stCondLst>
                                    <p:cond delay="0"/>
                                  </p:stCondLst>
                                  <p:childTnLst>
                                    <p:animRot by="10800000">
                                      <p:cBhvr>
                                        <p:cTn id="6" dur="2000" fill="hold"/>
                                        <p:tgtEl>
                                          <p:spTgt spid="1115"/>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bldLst>
      <p:bldP spid="1115" grpId="1"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3" name="组合 1"/>
          <p:cNvGrpSpPr/>
          <p:nvPr/>
        </p:nvGrpSpPr>
        <p:grpSpPr>
          <a:xfrm>
            <a:off x="2224405" y="1996440"/>
            <a:ext cx="4497070" cy="1139190"/>
            <a:chOff x="-2" y="-2"/>
            <a:chExt cx="3061164" cy="751143"/>
          </a:xfrm>
        </p:grpSpPr>
        <p:grpSp>
          <p:nvGrpSpPr>
            <p:cNvPr id="169" name="组合 2"/>
            <p:cNvGrpSpPr/>
            <p:nvPr/>
          </p:nvGrpSpPr>
          <p:grpSpPr>
            <a:xfrm>
              <a:off x="-2" y="-2"/>
              <a:ext cx="738880" cy="751143"/>
              <a:chOff x="-1" y="-1"/>
              <a:chExt cx="738878" cy="751141"/>
            </a:xfrm>
          </p:grpSpPr>
          <p:grpSp>
            <p:nvGrpSpPr>
              <p:cNvPr id="165" name="椭圆 6"/>
              <p:cNvGrpSpPr/>
              <p:nvPr/>
            </p:nvGrpSpPr>
            <p:grpSpPr>
              <a:xfrm>
                <a:off x="61717" y="61717"/>
                <a:ext cx="615441" cy="615441"/>
                <a:chOff x="-1" y="-1"/>
                <a:chExt cx="615440" cy="615440"/>
              </a:xfrm>
            </p:grpSpPr>
            <p:sp>
              <p:nvSpPr>
                <p:cNvPr id="163" name="圆形"/>
                <p:cNvSpPr/>
                <p:nvPr/>
              </p:nvSpPr>
              <p:spPr>
                <a:xfrm>
                  <a:off x="-1" y="-1"/>
                  <a:ext cx="615440" cy="615440"/>
                </a:xfrm>
                <a:prstGeom prst="ellipse">
                  <a:avLst/>
                </a:prstGeom>
                <a:solidFill>
                  <a:schemeClr val="accent2"/>
                </a:solidFill>
                <a:ln w="12700" cap="flat">
                  <a:noFill/>
                  <a:miter lim="400000"/>
                </a:ln>
                <a:effectLst/>
              </p:spPr>
              <p:txBody>
                <a:bodyPr wrap="square" lIns="45719" tIns="45719" rIns="45719" bIns="45719" numCol="1" anchor="ctr">
                  <a:noAutofit/>
                </a:bodyPr>
                <a:lstStyle/>
                <a:p>
                  <a:pPr algn="ctr">
                    <a:defRPr sz="3200">
                      <a:solidFill>
                        <a:srgbClr val="FFFFFF"/>
                      </a:solidFill>
                    </a:defRPr>
                  </a:pPr>
                </a:p>
              </p:txBody>
            </p:sp>
            <p:sp>
              <p:nvSpPr>
                <p:cNvPr id="164" name="1"/>
                <p:cNvSpPr txBox="1"/>
                <p:nvPr/>
              </p:nvSpPr>
              <p:spPr>
                <a:xfrm>
                  <a:off x="90128" y="115747"/>
                  <a:ext cx="435181" cy="383944"/>
                </a:xfrm>
                <a:prstGeom prst="rect">
                  <a:avLst/>
                </a:prstGeom>
                <a:noFill/>
                <a:ln w="12700" cap="flat">
                  <a:noFill/>
                  <a:miter lim="400000"/>
                </a:ln>
                <a:effectLst/>
              </p:spPr>
              <p:txBody>
                <a:bodyPr wrap="square" lIns="45719" tIns="45719" rIns="45719" bIns="45719" numCol="1" anchor="ctr">
                  <a:spAutoFit/>
                </a:bodyPr>
                <a:lstStyle>
                  <a:lvl1pPr algn="ctr">
                    <a:defRPr sz="3200">
                      <a:solidFill>
                        <a:srgbClr val="FFFFFF"/>
                      </a:solidFill>
                    </a:defRPr>
                  </a:lvl1pPr>
                </a:lstStyle>
                <a:p>
                  <a:r>
                    <a:t>1</a:t>
                  </a:r>
                </a:p>
              </p:txBody>
            </p:sp>
          </p:grpSp>
          <p:sp>
            <p:nvSpPr>
              <p:cNvPr id="166" name="椭圆 7"/>
              <p:cNvSpPr/>
              <p:nvPr/>
            </p:nvSpPr>
            <p:spPr>
              <a:xfrm>
                <a:off x="-1" y="-1"/>
                <a:ext cx="738878" cy="738878"/>
              </a:xfrm>
              <a:prstGeom prst="ellipse">
                <a:avLst/>
              </a:prstGeom>
              <a:noFill/>
              <a:ln w="12700" cap="flat">
                <a:solidFill>
                  <a:srgbClr val="D9D9D9"/>
                </a:solidFill>
                <a:prstDash val="solid"/>
                <a:miter lim="800000"/>
              </a:ln>
              <a:effectLst/>
            </p:spPr>
            <p:txBody>
              <a:bodyPr wrap="square" lIns="45719" tIns="45719" rIns="45719" bIns="45719" numCol="1" anchor="ctr">
                <a:noAutofit/>
              </a:bodyPr>
              <a:lstStyle/>
              <a:p>
                <a:pPr algn="ctr">
                  <a:defRPr sz="6600">
                    <a:solidFill>
                      <a:srgbClr val="FFFFFF"/>
                    </a:solidFill>
                  </a:defRPr>
                </a:pPr>
              </a:p>
            </p:txBody>
          </p:sp>
          <p:sp>
            <p:nvSpPr>
              <p:cNvPr id="167" name="椭圆 8"/>
              <p:cNvSpPr/>
              <p:nvPr/>
            </p:nvSpPr>
            <p:spPr>
              <a:xfrm>
                <a:off x="532463" y="579577"/>
                <a:ext cx="171563" cy="171563"/>
              </a:xfrm>
              <a:prstGeom prst="ellipse">
                <a:avLst/>
              </a:prstGeom>
              <a:solidFill>
                <a:schemeClr val="accent1">
                  <a:alpha val="80000"/>
                </a:schemeClr>
              </a:solidFill>
              <a:ln w="12700" cap="flat">
                <a:noFill/>
                <a:miter lim="400000"/>
              </a:ln>
              <a:effectLst/>
            </p:spPr>
            <p:txBody>
              <a:bodyPr wrap="square" lIns="45719" tIns="45719" rIns="45719" bIns="45719" numCol="1" anchor="ctr">
                <a:noAutofit/>
              </a:bodyPr>
              <a:lstStyle/>
              <a:p>
                <a:pPr algn="ctr">
                  <a:defRPr sz="1400">
                    <a:solidFill>
                      <a:srgbClr val="FFFFFF"/>
                    </a:solidFill>
                  </a:defRPr>
                </a:pPr>
              </a:p>
            </p:txBody>
          </p:sp>
          <p:sp>
            <p:nvSpPr>
              <p:cNvPr id="168" name="椭圆 9"/>
              <p:cNvSpPr/>
              <p:nvPr/>
            </p:nvSpPr>
            <p:spPr>
              <a:xfrm>
                <a:off x="61718" y="16392"/>
                <a:ext cx="107935" cy="107935"/>
              </a:xfrm>
              <a:prstGeom prst="ellipse">
                <a:avLst/>
              </a:prstGeom>
              <a:solidFill>
                <a:schemeClr val="accent1">
                  <a:alpha val="80000"/>
                </a:schemeClr>
              </a:solidFill>
              <a:ln w="12700" cap="flat">
                <a:noFill/>
                <a:miter lim="400000"/>
              </a:ln>
              <a:effectLst/>
            </p:spPr>
            <p:txBody>
              <a:bodyPr wrap="square" lIns="45719" tIns="45719" rIns="45719" bIns="45719" numCol="1" anchor="ctr">
                <a:noAutofit/>
              </a:bodyPr>
              <a:lstStyle/>
              <a:p>
                <a:pPr algn="ctr">
                  <a:defRPr sz="1400">
                    <a:solidFill>
                      <a:srgbClr val="FFFFFF"/>
                    </a:solidFill>
                  </a:defRPr>
                </a:pPr>
              </a:p>
            </p:txBody>
          </p:sp>
        </p:grpSp>
        <p:sp>
          <p:nvSpPr>
            <p:cNvPr id="170" name="文本框 8"/>
            <p:cNvSpPr txBox="1"/>
            <p:nvPr/>
          </p:nvSpPr>
          <p:spPr>
            <a:xfrm>
              <a:off x="804346" y="203766"/>
              <a:ext cx="2256816" cy="343332"/>
            </a:xfrm>
            <a:prstGeom prst="rect">
              <a:avLst/>
            </a:prstGeom>
            <a:noFill/>
            <a:ln w="12700" cap="flat">
              <a:noFill/>
              <a:miter lim="400000"/>
            </a:ln>
            <a:effectLst/>
          </p:spPr>
          <p:txBody>
            <a:bodyPr wrap="square" lIns="45719" tIns="45719" rIns="45719" bIns="45719" numCol="1" anchor="t">
              <a:spAutoFit/>
            </a:bodyPr>
            <a:lstStyle>
              <a:lvl1pPr algn="just" defTabSz="457200">
                <a:defRPr sz="2000">
                  <a:solidFill>
                    <a:srgbClr val="404040"/>
                  </a:solidFill>
                </a:defRPr>
              </a:lvl1pPr>
            </a:lstStyle>
            <a:p>
              <a:r>
                <a:rPr lang="zh-CN" altLang="en-US" sz="2800" b="1"/>
                <a:t>立项依据</a:t>
              </a:r>
              <a:endParaRPr lang="zh-CN" altLang="en-US" sz="2800" b="1"/>
            </a:p>
          </p:txBody>
        </p:sp>
        <p:sp>
          <p:nvSpPr>
            <p:cNvPr id="172" name="直接连接符 5"/>
            <p:cNvSpPr/>
            <p:nvPr/>
          </p:nvSpPr>
          <p:spPr>
            <a:xfrm flipH="1">
              <a:off x="804344" y="65469"/>
              <a:ext cx="1" cy="579863"/>
            </a:xfrm>
            <a:prstGeom prst="line">
              <a:avLst/>
            </a:prstGeom>
            <a:noFill/>
            <a:ln w="12700" cap="flat">
              <a:solidFill>
                <a:srgbClr val="BFBFBF"/>
              </a:solidFill>
              <a:prstDash val="solid"/>
              <a:miter lim="800000"/>
            </a:ln>
            <a:effectLst/>
          </p:spPr>
          <p:txBody>
            <a:bodyPr wrap="square" lIns="45719" tIns="45719" rIns="45719" bIns="45719" numCol="1" anchor="t">
              <a:noAutofit/>
            </a:bodyPr>
            <a:lstStyle/>
            <a:p/>
          </p:txBody>
        </p:sp>
      </p:grpSp>
      <p:sp>
        <p:nvSpPr>
          <p:cNvPr id="207" name="文本框 37"/>
          <p:cNvSpPr txBox="1"/>
          <p:nvPr/>
        </p:nvSpPr>
        <p:spPr>
          <a:xfrm>
            <a:off x="4789715" y="495115"/>
            <a:ext cx="2612571" cy="637541"/>
          </a:xfrm>
          <a:prstGeom prst="rect">
            <a:avLst/>
          </a:prstGeom>
          <a:ln w="12700">
            <a:miter lim="400000"/>
          </a:ln>
        </p:spPr>
        <p:txBody>
          <a:bodyPr lIns="45719" rIns="45719">
            <a:spAutoFit/>
          </a:bodyPr>
          <a:lstStyle>
            <a:lvl1pPr algn="ctr">
              <a:defRPr sz="3600">
                <a:solidFill>
                  <a:schemeClr val="accent1"/>
                </a:solidFill>
              </a:defRPr>
            </a:lvl1pPr>
          </a:lstStyle>
          <a:p>
            <a:r>
              <a:t>CONTENT</a:t>
            </a:r>
          </a:p>
        </p:txBody>
      </p:sp>
      <p:sp>
        <p:nvSpPr>
          <p:cNvPr id="208" name="自由: 形状 85"/>
          <p:cNvSpPr/>
          <p:nvPr/>
        </p:nvSpPr>
        <p:spPr>
          <a:xfrm rot="2700000">
            <a:off x="6025850" y="1100210"/>
            <a:ext cx="140301" cy="140301"/>
          </a:xfrm>
          <a:custGeom>
            <a:avLst/>
            <a:gdLst/>
            <a:ahLst/>
            <a:cxnLst>
              <a:cxn ang="0">
                <a:pos x="wd2" y="hd2"/>
              </a:cxn>
              <a:cxn ang="5400000">
                <a:pos x="wd2" y="hd2"/>
              </a:cxn>
              <a:cxn ang="10800000">
                <a:pos x="wd2" y="hd2"/>
              </a:cxn>
              <a:cxn ang="16200000">
                <a:pos x="wd2" y="hd2"/>
              </a:cxn>
            </a:cxnLst>
            <a:rect l="0" t="0" r="r" b="b"/>
            <a:pathLst>
              <a:path w="21600" h="21600" extrusionOk="0">
                <a:moveTo>
                  <a:pt x="17900" y="0"/>
                </a:moveTo>
                <a:lnTo>
                  <a:pt x="21600" y="0"/>
                </a:lnTo>
                <a:lnTo>
                  <a:pt x="21600" y="21600"/>
                </a:lnTo>
                <a:lnTo>
                  <a:pt x="0" y="21600"/>
                </a:lnTo>
                <a:lnTo>
                  <a:pt x="0" y="17697"/>
                </a:lnTo>
                <a:lnTo>
                  <a:pt x="17900" y="17697"/>
                </a:lnTo>
                <a:close/>
              </a:path>
            </a:pathLst>
          </a:custGeom>
          <a:solidFill>
            <a:schemeClr val="accent2"/>
          </a:solidFill>
          <a:ln w="12700">
            <a:miter lim="400000"/>
          </a:ln>
        </p:spPr>
        <p:txBody>
          <a:bodyPr lIns="45719" rIns="45719" anchor="ctr"/>
          <a:lstStyle/>
          <a:p>
            <a:pPr algn="ctr">
              <a:defRPr>
                <a:solidFill>
                  <a:srgbClr val="FFFFFF"/>
                </a:solidFill>
              </a:defRPr>
            </a:pPr>
          </a:p>
        </p:txBody>
      </p:sp>
      <p:grpSp>
        <p:nvGrpSpPr>
          <p:cNvPr id="2" name="组合 1"/>
          <p:cNvGrpSpPr/>
          <p:nvPr/>
        </p:nvGrpSpPr>
        <p:grpSpPr>
          <a:xfrm>
            <a:off x="2224405" y="4104640"/>
            <a:ext cx="4497070" cy="1139190"/>
            <a:chOff x="-2" y="-2"/>
            <a:chExt cx="3061164" cy="751143"/>
          </a:xfrm>
        </p:grpSpPr>
        <p:grpSp>
          <p:nvGrpSpPr>
            <p:cNvPr id="3" name="组合 2"/>
            <p:cNvGrpSpPr/>
            <p:nvPr/>
          </p:nvGrpSpPr>
          <p:grpSpPr>
            <a:xfrm>
              <a:off x="-2" y="-2"/>
              <a:ext cx="738880" cy="751143"/>
              <a:chOff x="-1" y="-1"/>
              <a:chExt cx="738878" cy="751141"/>
            </a:xfrm>
          </p:grpSpPr>
          <p:grpSp>
            <p:nvGrpSpPr>
              <p:cNvPr id="4" name="椭圆 6"/>
              <p:cNvGrpSpPr/>
              <p:nvPr/>
            </p:nvGrpSpPr>
            <p:grpSpPr>
              <a:xfrm>
                <a:off x="61717" y="61717"/>
                <a:ext cx="615441" cy="615441"/>
                <a:chOff x="-1" y="-1"/>
                <a:chExt cx="615440" cy="615440"/>
              </a:xfrm>
            </p:grpSpPr>
            <p:sp>
              <p:nvSpPr>
                <p:cNvPr id="5" name="圆形"/>
                <p:cNvSpPr/>
                <p:nvPr/>
              </p:nvSpPr>
              <p:spPr>
                <a:xfrm>
                  <a:off x="-1" y="-1"/>
                  <a:ext cx="615440" cy="615440"/>
                </a:xfrm>
                <a:prstGeom prst="ellipse">
                  <a:avLst/>
                </a:prstGeom>
                <a:solidFill>
                  <a:schemeClr val="accent2"/>
                </a:solidFill>
                <a:ln w="12700" cap="flat">
                  <a:noFill/>
                  <a:miter lim="400000"/>
                </a:ln>
                <a:effectLst/>
              </p:spPr>
              <p:txBody>
                <a:bodyPr wrap="square" lIns="45719" tIns="45719" rIns="45719" bIns="45719" numCol="1" anchor="ctr">
                  <a:noAutofit/>
                </a:bodyPr>
                <a:lstStyle/>
                <a:p>
                  <a:pPr algn="ctr">
                    <a:defRPr sz="3200">
                      <a:solidFill>
                        <a:srgbClr val="FFFFFF"/>
                      </a:solidFill>
                    </a:defRPr>
                  </a:pPr>
                </a:p>
              </p:txBody>
            </p:sp>
            <p:sp>
              <p:nvSpPr>
                <p:cNvPr id="6" name="1"/>
                <p:cNvSpPr txBox="1"/>
                <p:nvPr/>
              </p:nvSpPr>
              <p:spPr>
                <a:xfrm>
                  <a:off x="90128" y="115747"/>
                  <a:ext cx="435181" cy="383944"/>
                </a:xfrm>
                <a:prstGeom prst="rect">
                  <a:avLst/>
                </a:prstGeom>
                <a:noFill/>
                <a:ln w="12700" cap="flat">
                  <a:noFill/>
                  <a:miter lim="400000"/>
                </a:ln>
                <a:effectLst/>
              </p:spPr>
              <p:txBody>
                <a:bodyPr wrap="square" lIns="45719" tIns="45719" rIns="45719" bIns="45719" numCol="1" anchor="ctr">
                  <a:spAutoFit/>
                </a:bodyPr>
                <a:lstStyle>
                  <a:lvl1pPr algn="ctr">
                    <a:defRPr sz="3200">
                      <a:solidFill>
                        <a:srgbClr val="FFFFFF"/>
                      </a:solidFill>
                    </a:defRPr>
                  </a:lvl1pPr>
                </a:lstStyle>
                <a:p>
                  <a:r>
                    <a:rPr lang="en-US"/>
                    <a:t>2</a:t>
                  </a:r>
                  <a:endParaRPr lang="en-US"/>
                </a:p>
              </p:txBody>
            </p:sp>
          </p:grpSp>
          <p:sp>
            <p:nvSpPr>
              <p:cNvPr id="7" name="椭圆 7"/>
              <p:cNvSpPr/>
              <p:nvPr/>
            </p:nvSpPr>
            <p:spPr>
              <a:xfrm>
                <a:off x="-1" y="-1"/>
                <a:ext cx="738878" cy="738878"/>
              </a:xfrm>
              <a:prstGeom prst="ellipse">
                <a:avLst/>
              </a:prstGeom>
              <a:noFill/>
              <a:ln w="12700" cap="flat">
                <a:solidFill>
                  <a:srgbClr val="D9D9D9"/>
                </a:solidFill>
                <a:prstDash val="solid"/>
                <a:miter lim="800000"/>
              </a:ln>
              <a:effectLst/>
            </p:spPr>
            <p:txBody>
              <a:bodyPr wrap="square" lIns="45719" tIns="45719" rIns="45719" bIns="45719" numCol="1" anchor="ctr">
                <a:noAutofit/>
              </a:bodyPr>
              <a:lstStyle/>
              <a:p>
                <a:pPr algn="ctr">
                  <a:defRPr sz="6600">
                    <a:solidFill>
                      <a:srgbClr val="FFFFFF"/>
                    </a:solidFill>
                  </a:defRPr>
                </a:pPr>
              </a:p>
            </p:txBody>
          </p:sp>
          <p:sp>
            <p:nvSpPr>
              <p:cNvPr id="8" name="椭圆 8"/>
              <p:cNvSpPr/>
              <p:nvPr/>
            </p:nvSpPr>
            <p:spPr>
              <a:xfrm>
                <a:off x="532463" y="579577"/>
                <a:ext cx="171563" cy="171563"/>
              </a:xfrm>
              <a:prstGeom prst="ellipse">
                <a:avLst/>
              </a:prstGeom>
              <a:solidFill>
                <a:schemeClr val="accent1">
                  <a:alpha val="80000"/>
                </a:schemeClr>
              </a:solidFill>
              <a:ln w="12700" cap="flat">
                <a:noFill/>
                <a:miter lim="400000"/>
              </a:ln>
              <a:effectLst/>
            </p:spPr>
            <p:txBody>
              <a:bodyPr wrap="square" lIns="45719" tIns="45719" rIns="45719" bIns="45719" numCol="1" anchor="ctr">
                <a:noAutofit/>
              </a:bodyPr>
              <a:lstStyle/>
              <a:p>
                <a:pPr algn="ctr">
                  <a:defRPr sz="1400">
                    <a:solidFill>
                      <a:srgbClr val="FFFFFF"/>
                    </a:solidFill>
                  </a:defRPr>
                </a:pPr>
              </a:p>
            </p:txBody>
          </p:sp>
          <p:sp>
            <p:nvSpPr>
              <p:cNvPr id="9" name="椭圆 9"/>
              <p:cNvSpPr/>
              <p:nvPr/>
            </p:nvSpPr>
            <p:spPr>
              <a:xfrm>
                <a:off x="61718" y="16392"/>
                <a:ext cx="107935" cy="107935"/>
              </a:xfrm>
              <a:prstGeom prst="ellipse">
                <a:avLst/>
              </a:prstGeom>
              <a:solidFill>
                <a:schemeClr val="accent1">
                  <a:alpha val="80000"/>
                </a:schemeClr>
              </a:solidFill>
              <a:ln w="12700" cap="flat">
                <a:noFill/>
                <a:miter lim="400000"/>
              </a:ln>
              <a:effectLst/>
            </p:spPr>
            <p:txBody>
              <a:bodyPr wrap="square" lIns="45719" tIns="45719" rIns="45719" bIns="45719" numCol="1" anchor="ctr">
                <a:noAutofit/>
              </a:bodyPr>
              <a:lstStyle/>
              <a:p>
                <a:pPr algn="ctr">
                  <a:defRPr sz="1400">
                    <a:solidFill>
                      <a:srgbClr val="FFFFFF"/>
                    </a:solidFill>
                  </a:defRPr>
                </a:pPr>
              </a:p>
            </p:txBody>
          </p:sp>
        </p:grpSp>
        <p:sp>
          <p:nvSpPr>
            <p:cNvPr id="10" name="文本框 8"/>
            <p:cNvSpPr txBox="1"/>
            <p:nvPr/>
          </p:nvSpPr>
          <p:spPr>
            <a:xfrm>
              <a:off x="804346" y="203766"/>
              <a:ext cx="2256816" cy="343332"/>
            </a:xfrm>
            <a:prstGeom prst="rect">
              <a:avLst/>
            </a:prstGeom>
            <a:noFill/>
            <a:ln w="12700" cap="flat">
              <a:noFill/>
              <a:miter lim="400000"/>
            </a:ln>
            <a:effectLst/>
          </p:spPr>
          <p:txBody>
            <a:bodyPr wrap="square" lIns="45719" tIns="45719" rIns="45719" bIns="45719" numCol="1" anchor="t">
              <a:spAutoFit/>
            </a:bodyPr>
            <a:lstStyle>
              <a:lvl1pPr algn="just" defTabSz="457200">
                <a:defRPr sz="2000">
                  <a:solidFill>
                    <a:srgbClr val="404040"/>
                  </a:solidFill>
                </a:defRPr>
              </a:lvl1pPr>
            </a:lstStyle>
            <a:p>
              <a:r>
                <a:rPr lang="zh-CN" altLang="en-US" sz="2800" b="1"/>
                <a:t>研究创新</a:t>
              </a:r>
              <a:endParaRPr lang="zh-CN" altLang="en-US" sz="2800" b="1"/>
            </a:p>
          </p:txBody>
        </p:sp>
        <p:sp>
          <p:nvSpPr>
            <p:cNvPr id="11" name="直接连接符 5"/>
            <p:cNvSpPr/>
            <p:nvPr/>
          </p:nvSpPr>
          <p:spPr>
            <a:xfrm flipH="1">
              <a:off x="804344" y="65469"/>
              <a:ext cx="1" cy="579863"/>
            </a:xfrm>
            <a:prstGeom prst="line">
              <a:avLst/>
            </a:prstGeom>
            <a:noFill/>
            <a:ln w="12700" cap="flat">
              <a:solidFill>
                <a:srgbClr val="BFBFBF"/>
              </a:solidFill>
              <a:prstDash val="solid"/>
              <a:miter lim="800000"/>
            </a:ln>
            <a:effectLst/>
          </p:spPr>
          <p:txBody>
            <a:bodyPr wrap="square" lIns="45719" tIns="45719" rIns="45719" bIns="45719" numCol="1" anchor="t">
              <a:noAutofit/>
            </a:bodyPr>
            <a:lstStyle/>
            <a:p/>
          </p:txBody>
        </p:sp>
      </p:grpSp>
      <p:grpSp>
        <p:nvGrpSpPr>
          <p:cNvPr id="12" name="组合 1"/>
          <p:cNvGrpSpPr/>
          <p:nvPr/>
        </p:nvGrpSpPr>
        <p:grpSpPr>
          <a:xfrm>
            <a:off x="7031355" y="1996440"/>
            <a:ext cx="4497070" cy="1139190"/>
            <a:chOff x="-2" y="-2"/>
            <a:chExt cx="3061164" cy="751143"/>
          </a:xfrm>
        </p:grpSpPr>
        <p:grpSp>
          <p:nvGrpSpPr>
            <p:cNvPr id="13" name="组合 2"/>
            <p:cNvGrpSpPr/>
            <p:nvPr/>
          </p:nvGrpSpPr>
          <p:grpSpPr>
            <a:xfrm>
              <a:off x="-2" y="-2"/>
              <a:ext cx="738880" cy="751143"/>
              <a:chOff x="-1" y="-1"/>
              <a:chExt cx="738878" cy="751141"/>
            </a:xfrm>
          </p:grpSpPr>
          <p:grpSp>
            <p:nvGrpSpPr>
              <p:cNvPr id="14" name="椭圆 6"/>
              <p:cNvGrpSpPr/>
              <p:nvPr/>
            </p:nvGrpSpPr>
            <p:grpSpPr>
              <a:xfrm>
                <a:off x="61717" y="61717"/>
                <a:ext cx="615441" cy="615441"/>
                <a:chOff x="-1" y="-1"/>
                <a:chExt cx="615440" cy="615440"/>
              </a:xfrm>
            </p:grpSpPr>
            <p:sp>
              <p:nvSpPr>
                <p:cNvPr id="15" name="圆形"/>
                <p:cNvSpPr/>
                <p:nvPr/>
              </p:nvSpPr>
              <p:spPr>
                <a:xfrm>
                  <a:off x="-1" y="-1"/>
                  <a:ext cx="615440" cy="615440"/>
                </a:xfrm>
                <a:prstGeom prst="ellipse">
                  <a:avLst/>
                </a:prstGeom>
                <a:solidFill>
                  <a:schemeClr val="accent2"/>
                </a:solidFill>
                <a:ln w="12700" cap="flat">
                  <a:noFill/>
                  <a:miter lim="400000"/>
                </a:ln>
                <a:effectLst/>
              </p:spPr>
              <p:txBody>
                <a:bodyPr wrap="square" lIns="45719" tIns="45719" rIns="45719" bIns="45719" numCol="1" anchor="ctr">
                  <a:noAutofit/>
                </a:bodyPr>
                <a:lstStyle/>
                <a:p>
                  <a:pPr algn="ctr">
                    <a:defRPr sz="3200">
                      <a:solidFill>
                        <a:srgbClr val="FFFFFF"/>
                      </a:solidFill>
                    </a:defRPr>
                  </a:pPr>
                </a:p>
              </p:txBody>
            </p:sp>
            <p:sp>
              <p:nvSpPr>
                <p:cNvPr id="16" name="1"/>
                <p:cNvSpPr txBox="1"/>
                <p:nvPr/>
              </p:nvSpPr>
              <p:spPr>
                <a:xfrm>
                  <a:off x="90128" y="115747"/>
                  <a:ext cx="435181" cy="383944"/>
                </a:xfrm>
                <a:prstGeom prst="rect">
                  <a:avLst/>
                </a:prstGeom>
                <a:noFill/>
                <a:ln w="12700" cap="flat">
                  <a:noFill/>
                  <a:miter lim="400000"/>
                </a:ln>
                <a:effectLst/>
              </p:spPr>
              <p:txBody>
                <a:bodyPr wrap="square" lIns="45719" tIns="45719" rIns="45719" bIns="45719" numCol="1" anchor="ctr">
                  <a:spAutoFit/>
                </a:bodyPr>
                <a:lstStyle>
                  <a:lvl1pPr algn="ctr">
                    <a:defRPr sz="3200">
                      <a:solidFill>
                        <a:srgbClr val="FFFFFF"/>
                      </a:solidFill>
                    </a:defRPr>
                  </a:lvl1pPr>
                </a:lstStyle>
                <a:p>
                  <a:r>
                    <a:rPr lang="en-US"/>
                    <a:t>3</a:t>
                  </a:r>
                  <a:endParaRPr lang="en-US"/>
                </a:p>
              </p:txBody>
            </p:sp>
          </p:grpSp>
          <p:sp>
            <p:nvSpPr>
              <p:cNvPr id="17" name="椭圆 7"/>
              <p:cNvSpPr/>
              <p:nvPr/>
            </p:nvSpPr>
            <p:spPr>
              <a:xfrm>
                <a:off x="-1" y="-1"/>
                <a:ext cx="738878" cy="738878"/>
              </a:xfrm>
              <a:prstGeom prst="ellipse">
                <a:avLst/>
              </a:prstGeom>
              <a:noFill/>
              <a:ln w="12700" cap="flat">
                <a:solidFill>
                  <a:srgbClr val="D9D9D9"/>
                </a:solidFill>
                <a:prstDash val="solid"/>
                <a:miter lim="800000"/>
              </a:ln>
              <a:effectLst/>
            </p:spPr>
            <p:txBody>
              <a:bodyPr wrap="square" lIns="45719" tIns="45719" rIns="45719" bIns="45719" numCol="1" anchor="ctr">
                <a:noAutofit/>
              </a:bodyPr>
              <a:lstStyle/>
              <a:p>
                <a:pPr algn="ctr">
                  <a:defRPr sz="6600">
                    <a:solidFill>
                      <a:srgbClr val="FFFFFF"/>
                    </a:solidFill>
                  </a:defRPr>
                </a:pPr>
              </a:p>
            </p:txBody>
          </p:sp>
          <p:sp>
            <p:nvSpPr>
              <p:cNvPr id="18" name="椭圆 8"/>
              <p:cNvSpPr/>
              <p:nvPr/>
            </p:nvSpPr>
            <p:spPr>
              <a:xfrm>
                <a:off x="532463" y="579577"/>
                <a:ext cx="171563" cy="171563"/>
              </a:xfrm>
              <a:prstGeom prst="ellipse">
                <a:avLst/>
              </a:prstGeom>
              <a:solidFill>
                <a:schemeClr val="accent1">
                  <a:alpha val="80000"/>
                </a:schemeClr>
              </a:solidFill>
              <a:ln w="12700" cap="flat">
                <a:noFill/>
                <a:miter lim="400000"/>
              </a:ln>
              <a:effectLst/>
            </p:spPr>
            <p:txBody>
              <a:bodyPr wrap="square" lIns="45719" tIns="45719" rIns="45719" bIns="45719" numCol="1" anchor="ctr">
                <a:noAutofit/>
              </a:bodyPr>
              <a:lstStyle/>
              <a:p>
                <a:pPr algn="ctr">
                  <a:defRPr sz="1400">
                    <a:solidFill>
                      <a:srgbClr val="FFFFFF"/>
                    </a:solidFill>
                  </a:defRPr>
                </a:pPr>
              </a:p>
            </p:txBody>
          </p:sp>
          <p:sp>
            <p:nvSpPr>
              <p:cNvPr id="19" name="椭圆 9"/>
              <p:cNvSpPr/>
              <p:nvPr/>
            </p:nvSpPr>
            <p:spPr>
              <a:xfrm>
                <a:off x="61718" y="16392"/>
                <a:ext cx="107935" cy="107935"/>
              </a:xfrm>
              <a:prstGeom prst="ellipse">
                <a:avLst/>
              </a:prstGeom>
              <a:solidFill>
                <a:schemeClr val="accent1">
                  <a:alpha val="80000"/>
                </a:schemeClr>
              </a:solidFill>
              <a:ln w="12700" cap="flat">
                <a:noFill/>
                <a:miter lim="400000"/>
              </a:ln>
              <a:effectLst/>
            </p:spPr>
            <p:txBody>
              <a:bodyPr wrap="square" lIns="45719" tIns="45719" rIns="45719" bIns="45719" numCol="1" anchor="ctr">
                <a:noAutofit/>
              </a:bodyPr>
              <a:lstStyle/>
              <a:p>
                <a:pPr algn="ctr">
                  <a:defRPr sz="1400">
                    <a:solidFill>
                      <a:srgbClr val="FFFFFF"/>
                    </a:solidFill>
                  </a:defRPr>
                </a:pPr>
              </a:p>
            </p:txBody>
          </p:sp>
        </p:grpSp>
        <p:sp>
          <p:nvSpPr>
            <p:cNvPr id="20" name="文本框 8"/>
            <p:cNvSpPr txBox="1"/>
            <p:nvPr/>
          </p:nvSpPr>
          <p:spPr>
            <a:xfrm>
              <a:off x="804346" y="203766"/>
              <a:ext cx="2256816" cy="343332"/>
            </a:xfrm>
            <a:prstGeom prst="rect">
              <a:avLst/>
            </a:prstGeom>
            <a:noFill/>
            <a:ln w="12700" cap="flat">
              <a:noFill/>
              <a:miter lim="400000"/>
            </a:ln>
            <a:effectLst/>
          </p:spPr>
          <p:txBody>
            <a:bodyPr wrap="square" lIns="45719" tIns="45719" rIns="45719" bIns="45719" numCol="1" anchor="t">
              <a:spAutoFit/>
            </a:bodyPr>
            <a:lstStyle>
              <a:lvl1pPr algn="just" defTabSz="457200">
                <a:defRPr sz="2000">
                  <a:solidFill>
                    <a:srgbClr val="404040"/>
                  </a:solidFill>
                </a:defRPr>
              </a:lvl1pPr>
            </a:lstStyle>
            <a:p>
              <a:r>
                <a:rPr lang="zh-CN" altLang="en-US" sz="2800" b="1"/>
                <a:t>研究内容</a:t>
              </a:r>
              <a:endParaRPr lang="zh-CN" altLang="en-US" sz="2800" b="1"/>
            </a:p>
          </p:txBody>
        </p:sp>
        <p:sp>
          <p:nvSpPr>
            <p:cNvPr id="21" name="直接连接符 5"/>
            <p:cNvSpPr/>
            <p:nvPr/>
          </p:nvSpPr>
          <p:spPr>
            <a:xfrm flipH="1">
              <a:off x="804344" y="65469"/>
              <a:ext cx="1" cy="579863"/>
            </a:xfrm>
            <a:prstGeom prst="line">
              <a:avLst/>
            </a:prstGeom>
            <a:noFill/>
            <a:ln w="12700" cap="flat">
              <a:solidFill>
                <a:srgbClr val="BFBFBF"/>
              </a:solidFill>
              <a:prstDash val="solid"/>
              <a:miter lim="800000"/>
            </a:ln>
            <a:effectLst/>
          </p:spPr>
          <p:txBody>
            <a:bodyPr wrap="square" lIns="45719" tIns="45719" rIns="45719" bIns="45719" numCol="1" anchor="t">
              <a:noAutofit/>
            </a:bodyPr>
            <a:lstStyle/>
            <a:p/>
          </p:txBody>
        </p:sp>
      </p:grpSp>
      <p:grpSp>
        <p:nvGrpSpPr>
          <p:cNvPr id="22" name="组合 1"/>
          <p:cNvGrpSpPr/>
          <p:nvPr/>
        </p:nvGrpSpPr>
        <p:grpSpPr>
          <a:xfrm>
            <a:off x="7031355" y="4073525"/>
            <a:ext cx="4497070" cy="1139190"/>
            <a:chOff x="-2" y="-2"/>
            <a:chExt cx="3061164" cy="751143"/>
          </a:xfrm>
        </p:grpSpPr>
        <p:grpSp>
          <p:nvGrpSpPr>
            <p:cNvPr id="23" name="组合 2"/>
            <p:cNvGrpSpPr/>
            <p:nvPr/>
          </p:nvGrpSpPr>
          <p:grpSpPr>
            <a:xfrm>
              <a:off x="-2" y="-2"/>
              <a:ext cx="738880" cy="751143"/>
              <a:chOff x="-1" y="-1"/>
              <a:chExt cx="738878" cy="751141"/>
            </a:xfrm>
          </p:grpSpPr>
          <p:grpSp>
            <p:nvGrpSpPr>
              <p:cNvPr id="24" name="椭圆 6"/>
              <p:cNvGrpSpPr/>
              <p:nvPr/>
            </p:nvGrpSpPr>
            <p:grpSpPr>
              <a:xfrm>
                <a:off x="61717" y="61717"/>
                <a:ext cx="615441" cy="615441"/>
                <a:chOff x="-1" y="-1"/>
                <a:chExt cx="615440" cy="615440"/>
              </a:xfrm>
            </p:grpSpPr>
            <p:sp>
              <p:nvSpPr>
                <p:cNvPr id="25" name="圆形"/>
                <p:cNvSpPr/>
                <p:nvPr/>
              </p:nvSpPr>
              <p:spPr>
                <a:xfrm>
                  <a:off x="-1" y="-1"/>
                  <a:ext cx="615440" cy="615440"/>
                </a:xfrm>
                <a:prstGeom prst="ellipse">
                  <a:avLst/>
                </a:prstGeom>
                <a:solidFill>
                  <a:schemeClr val="accent2"/>
                </a:solidFill>
                <a:ln w="12700" cap="flat">
                  <a:noFill/>
                  <a:miter lim="400000"/>
                </a:ln>
                <a:effectLst/>
              </p:spPr>
              <p:txBody>
                <a:bodyPr wrap="square" lIns="45719" tIns="45719" rIns="45719" bIns="45719" numCol="1" anchor="ctr">
                  <a:noAutofit/>
                </a:bodyPr>
                <a:lstStyle/>
                <a:p>
                  <a:pPr algn="ctr">
                    <a:defRPr sz="3200">
                      <a:solidFill>
                        <a:srgbClr val="FFFFFF"/>
                      </a:solidFill>
                    </a:defRPr>
                  </a:pPr>
                </a:p>
              </p:txBody>
            </p:sp>
            <p:sp>
              <p:nvSpPr>
                <p:cNvPr id="26" name="1"/>
                <p:cNvSpPr txBox="1"/>
                <p:nvPr/>
              </p:nvSpPr>
              <p:spPr>
                <a:xfrm>
                  <a:off x="90128" y="115747"/>
                  <a:ext cx="435181" cy="383944"/>
                </a:xfrm>
                <a:prstGeom prst="rect">
                  <a:avLst/>
                </a:prstGeom>
                <a:noFill/>
                <a:ln w="12700" cap="flat">
                  <a:noFill/>
                  <a:miter lim="400000"/>
                </a:ln>
                <a:effectLst/>
              </p:spPr>
              <p:txBody>
                <a:bodyPr wrap="square" lIns="45719" tIns="45719" rIns="45719" bIns="45719" numCol="1" anchor="ctr">
                  <a:spAutoFit/>
                </a:bodyPr>
                <a:lstStyle>
                  <a:lvl1pPr algn="ctr">
                    <a:defRPr sz="3200">
                      <a:solidFill>
                        <a:srgbClr val="FFFFFF"/>
                      </a:solidFill>
                    </a:defRPr>
                  </a:lvl1pPr>
                </a:lstStyle>
                <a:p>
                  <a:r>
                    <a:rPr lang="en-US"/>
                    <a:t>4</a:t>
                  </a:r>
                  <a:endParaRPr lang="en-US"/>
                </a:p>
              </p:txBody>
            </p:sp>
          </p:grpSp>
          <p:sp>
            <p:nvSpPr>
              <p:cNvPr id="27" name="椭圆 7"/>
              <p:cNvSpPr/>
              <p:nvPr/>
            </p:nvSpPr>
            <p:spPr>
              <a:xfrm>
                <a:off x="-1" y="-1"/>
                <a:ext cx="738878" cy="738878"/>
              </a:xfrm>
              <a:prstGeom prst="ellipse">
                <a:avLst/>
              </a:prstGeom>
              <a:noFill/>
              <a:ln w="12700" cap="flat">
                <a:solidFill>
                  <a:srgbClr val="D9D9D9"/>
                </a:solidFill>
                <a:prstDash val="solid"/>
                <a:miter lim="800000"/>
              </a:ln>
              <a:effectLst/>
            </p:spPr>
            <p:txBody>
              <a:bodyPr wrap="square" lIns="45719" tIns="45719" rIns="45719" bIns="45719" numCol="1" anchor="ctr">
                <a:noAutofit/>
              </a:bodyPr>
              <a:lstStyle/>
              <a:p>
                <a:pPr algn="ctr">
                  <a:defRPr sz="6600">
                    <a:solidFill>
                      <a:srgbClr val="FFFFFF"/>
                    </a:solidFill>
                  </a:defRPr>
                </a:pPr>
              </a:p>
            </p:txBody>
          </p:sp>
          <p:sp>
            <p:nvSpPr>
              <p:cNvPr id="28" name="椭圆 8"/>
              <p:cNvSpPr/>
              <p:nvPr/>
            </p:nvSpPr>
            <p:spPr>
              <a:xfrm>
                <a:off x="532463" y="579577"/>
                <a:ext cx="171563" cy="171563"/>
              </a:xfrm>
              <a:prstGeom prst="ellipse">
                <a:avLst/>
              </a:prstGeom>
              <a:solidFill>
                <a:schemeClr val="accent1">
                  <a:alpha val="80000"/>
                </a:schemeClr>
              </a:solidFill>
              <a:ln w="12700" cap="flat">
                <a:noFill/>
                <a:miter lim="400000"/>
              </a:ln>
              <a:effectLst/>
            </p:spPr>
            <p:txBody>
              <a:bodyPr wrap="square" lIns="45719" tIns="45719" rIns="45719" bIns="45719" numCol="1" anchor="ctr">
                <a:noAutofit/>
              </a:bodyPr>
              <a:lstStyle/>
              <a:p>
                <a:pPr algn="ctr">
                  <a:defRPr sz="1400">
                    <a:solidFill>
                      <a:srgbClr val="FFFFFF"/>
                    </a:solidFill>
                  </a:defRPr>
                </a:pPr>
              </a:p>
            </p:txBody>
          </p:sp>
          <p:sp>
            <p:nvSpPr>
              <p:cNvPr id="29" name="椭圆 9"/>
              <p:cNvSpPr/>
              <p:nvPr/>
            </p:nvSpPr>
            <p:spPr>
              <a:xfrm>
                <a:off x="61718" y="16392"/>
                <a:ext cx="107935" cy="107935"/>
              </a:xfrm>
              <a:prstGeom prst="ellipse">
                <a:avLst/>
              </a:prstGeom>
              <a:solidFill>
                <a:schemeClr val="accent1">
                  <a:alpha val="80000"/>
                </a:schemeClr>
              </a:solidFill>
              <a:ln w="12700" cap="flat">
                <a:noFill/>
                <a:miter lim="400000"/>
              </a:ln>
              <a:effectLst/>
            </p:spPr>
            <p:txBody>
              <a:bodyPr wrap="square" lIns="45719" tIns="45719" rIns="45719" bIns="45719" numCol="1" anchor="ctr">
                <a:noAutofit/>
              </a:bodyPr>
              <a:lstStyle/>
              <a:p>
                <a:pPr algn="ctr">
                  <a:defRPr sz="1400">
                    <a:solidFill>
                      <a:srgbClr val="FFFFFF"/>
                    </a:solidFill>
                  </a:defRPr>
                </a:pPr>
              </a:p>
            </p:txBody>
          </p:sp>
        </p:grpSp>
        <p:sp>
          <p:nvSpPr>
            <p:cNvPr id="30" name="文本框 8"/>
            <p:cNvSpPr txBox="1"/>
            <p:nvPr/>
          </p:nvSpPr>
          <p:spPr>
            <a:xfrm>
              <a:off x="804346" y="203766"/>
              <a:ext cx="2256816" cy="343332"/>
            </a:xfrm>
            <a:prstGeom prst="rect">
              <a:avLst/>
            </a:prstGeom>
            <a:noFill/>
            <a:ln w="12700" cap="flat">
              <a:noFill/>
              <a:miter lim="400000"/>
            </a:ln>
            <a:effectLst/>
          </p:spPr>
          <p:txBody>
            <a:bodyPr wrap="square" lIns="45719" tIns="45719" rIns="45719" bIns="45719" numCol="1" anchor="t">
              <a:spAutoFit/>
            </a:bodyPr>
            <a:lstStyle>
              <a:lvl1pPr algn="just" defTabSz="457200">
                <a:defRPr sz="2000">
                  <a:solidFill>
                    <a:srgbClr val="404040"/>
                  </a:solidFill>
                </a:defRPr>
              </a:lvl1pPr>
            </a:lstStyle>
            <a:p>
              <a:r>
                <a:rPr lang="zh-CN" altLang="en-US" sz="2800" b="1"/>
                <a:t>分工安排</a:t>
              </a:r>
              <a:endParaRPr lang="zh-CN" altLang="en-US" sz="2800" b="1"/>
            </a:p>
          </p:txBody>
        </p:sp>
        <p:sp>
          <p:nvSpPr>
            <p:cNvPr id="31" name="直接连接符 5"/>
            <p:cNvSpPr/>
            <p:nvPr/>
          </p:nvSpPr>
          <p:spPr>
            <a:xfrm flipH="1">
              <a:off x="804344" y="65469"/>
              <a:ext cx="1" cy="579863"/>
            </a:xfrm>
            <a:prstGeom prst="line">
              <a:avLst/>
            </a:prstGeom>
            <a:noFill/>
            <a:ln w="12700" cap="flat">
              <a:solidFill>
                <a:srgbClr val="BFBFBF"/>
              </a:solidFill>
              <a:prstDash val="solid"/>
              <a:miter lim="800000"/>
            </a:ln>
            <a:effectLst/>
          </p:spPr>
          <p:txBody>
            <a:bodyPr wrap="square" lIns="45719" tIns="45719" rIns="45719" bIns="45719" numCol="1" anchor="t">
              <a:noAutofit/>
            </a:bodyPr>
            <a:lstStyle/>
            <a:p/>
          </p:txBody>
        </p:sp>
      </p:gr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文本框 8"/>
          <p:cNvSpPr txBox="1"/>
          <p:nvPr/>
        </p:nvSpPr>
        <p:spPr>
          <a:xfrm>
            <a:off x="3715385" y="2931160"/>
            <a:ext cx="2836545" cy="768350"/>
          </a:xfrm>
          <a:prstGeom prst="rect">
            <a:avLst/>
          </a:prstGeom>
          <a:ln w="12700">
            <a:miter lim="400000"/>
          </a:ln>
        </p:spPr>
        <p:txBody>
          <a:bodyPr wrap="square" lIns="45719" rIns="45719">
            <a:spAutoFit/>
          </a:bodyPr>
          <a:lstStyle>
            <a:lvl1pPr defTabSz="457200">
              <a:defRPr sz="4400" b="1">
                <a:solidFill>
                  <a:srgbClr val="404040"/>
                </a:solidFill>
              </a:defRPr>
            </a:lvl1pPr>
          </a:lstStyle>
          <a:p>
            <a:r>
              <a:rPr lang="zh-CN"/>
              <a:t>立项依据</a:t>
            </a:r>
            <a:endParaRPr lang="zh-CN"/>
          </a:p>
        </p:txBody>
      </p:sp>
      <p:sp>
        <p:nvSpPr>
          <p:cNvPr id="212" name="直接连接符 3"/>
          <p:cNvSpPr/>
          <p:nvPr/>
        </p:nvSpPr>
        <p:spPr>
          <a:xfrm>
            <a:off x="3555380" y="2757714"/>
            <a:ext cx="1" cy="1128586"/>
          </a:xfrm>
          <a:prstGeom prst="line">
            <a:avLst/>
          </a:prstGeom>
          <a:ln w="38100">
            <a:solidFill>
              <a:srgbClr val="BFBFBF"/>
            </a:solidFill>
            <a:miter/>
          </a:ln>
        </p:spPr>
        <p:txBody>
          <a:bodyPr lIns="45719" rIns="45719"/>
          <a:lstStyle/>
          <a:p/>
        </p:txBody>
      </p:sp>
      <p:grpSp>
        <p:nvGrpSpPr>
          <p:cNvPr id="219" name="组合 4"/>
          <p:cNvGrpSpPr/>
          <p:nvPr/>
        </p:nvGrpSpPr>
        <p:grpSpPr>
          <a:xfrm>
            <a:off x="1838598" y="2485638"/>
            <a:ext cx="1547893" cy="1573584"/>
            <a:chOff x="0" y="0"/>
            <a:chExt cx="1547892" cy="1573583"/>
          </a:xfrm>
        </p:grpSpPr>
        <p:grpSp>
          <p:nvGrpSpPr>
            <p:cNvPr id="215" name="椭圆 5"/>
            <p:cNvGrpSpPr/>
            <p:nvPr/>
          </p:nvGrpSpPr>
          <p:grpSpPr>
            <a:xfrm>
              <a:off x="129296" y="118625"/>
              <a:ext cx="1289299" cy="1310641"/>
              <a:chOff x="0" y="0"/>
              <a:chExt cx="1289298" cy="1310639"/>
            </a:xfrm>
          </p:grpSpPr>
          <p:sp>
            <p:nvSpPr>
              <p:cNvPr id="213" name="圆形"/>
              <p:cNvSpPr/>
              <p:nvPr/>
            </p:nvSpPr>
            <p:spPr>
              <a:xfrm>
                <a:off x="0" y="10671"/>
                <a:ext cx="1289299" cy="1289298"/>
              </a:xfrm>
              <a:prstGeom prst="ellipse">
                <a:avLst/>
              </a:prstGeom>
              <a:solidFill>
                <a:schemeClr val="accent2"/>
              </a:solidFill>
              <a:ln w="12700" cap="flat">
                <a:noFill/>
                <a:miter lim="400000"/>
              </a:ln>
              <a:effectLst/>
            </p:spPr>
            <p:txBody>
              <a:bodyPr wrap="square" lIns="45719" tIns="45719" rIns="45719" bIns="45719" numCol="1" anchor="ctr">
                <a:noAutofit/>
              </a:bodyPr>
              <a:lstStyle/>
              <a:p>
                <a:pPr algn="ctr">
                  <a:defRPr sz="8000">
                    <a:solidFill>
                      <a:srgbClr val="FFFFFF"/>
                    </a:solidFill>
                  </a:defRPr>
                </a:pPr>
              </a:p>
            </p:txBody>
          </p:sp>
          <p:sp>
            <p:nvSpPr>
              <p:cNvPr id="214" name="1"/>
              <p:cNvSpPr txBox="1"/>
              <p:nvPr/>
            </p:nvSpPr>
            <p:spPr>
              <a:xfrm>
                <a:off x="188813" y="0"/>
                <a:ext cx="911673" cy="1310640"/>
              </a:xfrm>
              <a:prstGeom prst="rect">
                <a:avLst/>
              </a:prstGeom>
              <a:noFill/>
              <a:ln w="12700" cap="flat">
                <a:noFill/>
                <a:miter lim="400000"/>
              </a:ln>
              <a:effectLst/>
            </p:spPr>
            <p:txBody>
              <a:bodyPr wrap="square" lIns="45719" tIns="45719" rIns="45719" bIns="45719" numCol="1" anchor="ctr">
                <a:spAutoFit/>
              </a:bodyPr>
              <a:lstStyle>
                <a:lvl1pPr algn="ctr">
                  <a:defRPr sz="8000">
                    <a:solidFill>
                      <a:srgbClr val="FFFFFF"/>
                    </a:solidFill>
                  </a:defRPr>
                </a:lvl1pPr>
              </a:lstStyle>
              <a:p>
                <a:r>
                  <a:t>1</a:t>
                </a:r>
              </a:p>
            </p:txBody>
          </p:sp>
        </p:grpSp>
        <p:sp>
          <p:nvSpPr>
            <p:cNvPr id="216" name="椭圆 6"/>
            <p:cNvSpPr/>
            <p:nvPr/>
          </p:nvSpPr>
          <p:spPr>
            <a:xfrm>
              <a:off x="-1" y="0"/>
              <a:ext cx="1547894" cy="1547893"/>
            </a:xfrm>
            <a:prstGeom prst="ellipse">
              <a:avLst/>
            </a:prstGeom>
            <a:noFill/>
            <a:ln w="12700" cap="flat">
              <a:solidFill>
                <a:srgbClr val="D9D9D9"/>
              </a:solidFill>
              <a:prstDash val="solid"/>
              <a:miter lim="800000"/>
            </a:ln>
            <a:effectLst/>
          </p:spPr>
          <p:txBody>
            <a:bodyPr wrap="square" lIns="45719" tIns="45719" rIns="45719" bIns="45719" numCol="1" anchor="ctr">
              <a:noAutofit/>
            </a:bodyPr>
            <a:lstStyle/>
            <a:p>
              <a:pPr algn="ctr">
                <a:defRPr sz="8000">
                  <a:solidFill>
                    <a:srgbClr val="FFFFFF"/>
                  </a:solidFill>
                </a:defRPr>
              </a:pPr>
            </a:p>
          </p:txBody>
        </p:sp>
        <p:sp>
          <p:nvSpPr>
            <p:cNvPr id="217" name="椭圆 7"/>
            <p:cNvSpPr/>
            <p:nvPr/>
          </p:nvSpPr>
          <p:spPr>
            <a:xfrm>
              <a:off x="1115473" y="1214173"/>
              <a:ext cx="359411" cy="359411"/>
            </a:xfrm>
            <a:prstGeom prst="ellipse">
              <a:avLst/>
            </a:prstGeom>
            <a:solidFill>
              <a:schemeClr val="accent1">
                <a:alpha val="8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18" name="椭圆 8"/>
            <p:cNvSpPr/>
            <p:nvPr/>
          </p:nvSpPr>
          <p:spPr>
            <a:xfrm>
              <a:off x="129295" y="34341"/>
              <a:ext cx="226115" cy="226115"/>
            </a:xfrm>
            <a:prstGeom prst="ellipse">
              <a:avLst/>
            </a:prstGeom>
            <a:solidFill>
              <a:schemeClr val="accent1">
                <a:alpha val="8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13" name="组合 12"/>
          <p:cNvGrpSpPr/>
          <p:nvPr/>
        </p:nvGrpSpPr>
        <p:grpSpPr>
          <a:xfrm>
            <a:off x="7198995" y="3197225"/>
            <a:ext cx="4044950" cy="661670"/>
            <a:chOff x="11111" y="2072"/>
            <a:chExt cx="6370" cy="1042"/>
          </a:xfrm>
        </p:grpSpPr>
        <p:grpSp>
          <p:nvGrpSpPr>
            <p:cNvPr id="3" name="组合 2"/>
            <p:cNvGrpSpPr/>
            <p:nvPr/>
          </p:nvGrpSpPr>
          <p:grpSpPr>
            <a:xfrm>
              <a:off x="11111" y="2072"/>
              <a:ext cx="1057" cy="1042"/>
              <a:chOff x="14526" y="7821"/>
              <a:chExt cx="1640" cy="1640"/>
            </a:xfrm>
          </p:grpSpPr>
          <p:sp>
            <p:nvSpPr>
              <p:cNvPr id="2" name="Oval 29"/>
              <p:cNvSpPr/>
              <p:nvPr/>
            </p:nvSpPr>
            <p:spPr>
              <a:xfrm>
                <a:off x="14526" y="7821"/>
                <a:ext cx="1640" cy="1640"/>
              </a:xfrm>
              <a:prstGeom prst="ellipse">
                <a:avLst/>
              </a:prstGeom>
              <a:solidFill>
                <a:schemeClr val="accent1"/>
              </a:solidFill>
              <a:ln w="12700">
                <a:miter lim="400000"/>
              </a:ln>
            </p:spPr>
            <p:txBody>
              <a:bodyPr lIns="45719" rIns="45719" anchor="ctr"/>
              <a:p>
                <a:pPr algn="ctr">
                  <a:defRPr sz="2800">
                    <a:solidFill>
                      <a:srgbClr val="FFFFFF"/>
                    </a:solidFill>
                    <a:latin typeface="Arial" panose="020B0604020202020204"/>
                    <a:ea typeface="Arial" panose="020B0604020202020204"/>
                    <a:cs typeface="Arial" panose="020B0604020202020204"/>
                    <a:sym typeface="Arial" panose="020B0604020202020204"/>
                  </a:defRPr>
                </a:pPr>
              </a:p>
            </p:txBody>
          </p:sp>
          <p:grpSp>
            <p:nvGrpSpPr>
              <p:cNvPr id="884" name="Group 8"/>
              <p:cNvGrpSpPr/>
              <p:nvPr/>
            </p:nvGrpSpPr>
            <p:grpSpPr>
              <a:xfrm>
                <a:off x="15036" y="8202"/>
                <a:ext cx="616" cy="878"/>
                <a:chOff x="0" y="0"/>
                <a:chExt cx="391018" cy="557502"/>
              </a:xfrm>
            </p:grpSpPr>
            <p:sp>
              <p:nvSpPr>
                <p:cNvPr id="882" name="Freeform 5"/>
                <p:cNvSpPr/>
                <p:nvPr/>
              </p:nvSpPr>
              <p:spPr>
                <a:xfrm>
                  <a:off x="0" y="0"/>
                  <a:ext cx="391019" cy="444151"/>
                </a:xfrm>
                <a:custGeom>
                  <a:avLst/>
                  <a:gdLst/>
                  <a:ahLst/>
                  <a:cxnLst>
                    <a:cxn ang="0">
                      <a:pos x="wd2" y="hd2"/>
                    </a:cxn>
                    <a:cxn ang="5400000">
                      <a:pos x="wd2" y="hd2"/>
                    </a:cxn>
                    <a:cxn ang="10800000">
                      <a:pos x="wd2" y="hd2"/>
                    </a:cxn>
                    <a:cxn ang="16200000">
                      <a:pos x="wd2" y="hd2"/>
                    </a:cxn>
                  </a:cxnLst>
                  <a:rect l="0" t="0" r="r" b="b"/>
                  <a:pathLst>
                    <a:path w="20628" h="21600" extrusionOk="0">
                      <a:moveTo>
                        <a:pt x="14274" y="21600"/>
                      </a:moveTo>
                      <a:cubicBezTo>
                        <a:pt x="14274" y="15660"/>
                        <a:pt x="21180" y="13770"/>
                        <a:pt x="20592" y="7965"/>
                      </a:cubicBezTo>
                      <a:cubicBezTo>
                        <a:pt x="20298" y="4185"/>
                        <a:pt x="17507" y="0"/>
                        <a:pt x="10307" y="0"/>
                      </a:cubicBezTo>
                      <a:cubicBezTo>
                        <a:pt x="3107" y="0"/>
                        <a:pt x="315" y="4185"/>
                        <a:pt x="21" y="7965"/>
                      </a:cubicBezTo>
                      <a:cubicBezTo>
                        <a:pt x="-420" y="13770"/>
                        <a:pt x="6339" y="15660"/>
                        <a:pt x="6339" y="21600"/>
                      </a:cubicBezTo>
                      <a:lnTo>
                        <a:pt x="14274" y="21600"/>
                      </a:lnTo>
                      <a:close/>
                      <a:moveTo>
                        <a:pt x="2372" y="8100"/>
                      </a:moveTo>
                      <a:cubicBezTo>
                        <a:pt x="2519" y="6345"/>
                        <a:pt x="3694" y="2160"/>
                        <a:pt x="10307" y="2160"/>
                      </a:cubicBezTo>
                      <a:cubicBezTo>
                        <a:pt x="17066" y="2160"/>
                        <a:pt x="18094" y="6345"/>
                        <a:pt x="18241" y="8100"/>
                      </a:cubicBezTo>
                      <a:cubicBezTo>
                        <a:pt x="18388" y="10125"/>
                        <a:pt x="17360" y="11475"/>
                        <a:pt x="15743" y="13500"/>
                      </a:cubicBezTo>
                      <a:cubicBezTo>
                        <a:pt x="14274" y="15120"/>
                        <a:pt x="12804" y="17010"/>
                        <a:pt x="12217" y="19440"/>
                      </a:cubicBezTo>
                      <a:cubicBezTo>
                        <a:pt x="11188" y="19440"/>
                        <a:pt x="11188" y="19440"/>
                        <a:pt x="11188" y="19440"/>
                      </a:cubicBezTo>
                      <a:cubicBezTo>
                        <a:pt x="11188" y="11745"/>
                        <a:pt x="11188" y="11745"/>
                        <a:pt x="11188" y="11745"/>
                      </a:cubicBezTo>
                      <a:cubicBezTo>
                        <a:pt x="12511" y="11745"/>
                        <a:pt x="12511" y="11745"/>
                        <a:pt x="12511" y="11745"/>
                      </a:cubicBezTo>
                      <a:cubicBezTo>
                        <a:pt x="13392" y="11745"/>
                        <a:pt x="14274" y="11070"/>
                        <a:pt x="14274" y="10125"/>
                      </a:cubicBezTo>
                      <a:cubicBezTo>
                        <a:pt x="14274" y="9180"/>
                        <a:pt x="13392" y="8505"/>
                        <a:pt x="12511" y="8505"/>
                      </a:cubicBezTo>
                      <a:cubicBezTo>
                        <a:pt x="11482" y="8505"/>
                        <a:pt x="10747" y="9180"/>
                        <a:pt x="10747" y="10125"/>
                      </a:cubicBezTo>
                      <a:cubicBezTo>
                        <a:pt x="10747" y="10125"/>
                        <a:pt x="10747" y="10125"/>
                        <a:pt x="10747" y="10125"/>
                      </a:cubicBezTo>
                      <a:cubicBezTo>
                        <a:pt x="10013" y="10125"/>
                        <a:pt x="10013" y="10125"/>
                        <a:pt x="10013" y="10125"/>
                      </a:cubicBezTo>
                      <a:cubicBezTo>
                        <a:pt x="10013" y="10125"/>
                        <a:pt x="10013" y="10125"/>
                        <a:pt x="10013" y="10125"/>
                      </a:cubicBezTo>
                      <a:cubicBezTo>
                        <a:pt x="10013" y="9180"/>
                        <a:pt x="9131" y="8505"/>
                        <a:pt x="8249" y="8505"/>
                      </a:cubicBezTo>
                      <a:cubicBezTo>
                        <a:pt x="7221" y="8505"/>
                        <a:pt x="6486" y="9180"/>
                        <a:pt x="6486" y="10125"/>
                      </a:cubicBezTo>
                      <a:cubicBezTo>
                        <a:pt x="6486" y="11070"/>
                        <a:pt x="7221" y="11745"/>
                        <a:pt x="8249" y="11745"/>
                      </a:cubicBezTo>
                      <a:cubicBezTo>
                        <a:pt x="9425" y="11745"/>
                        <a:pt x="9425" y="11745"/>
                        <a:pt x="9425" y="11745"/>
                      </a:cubicBezTo>
                      <a:cubicBezTo>
                        <a:pt x="9425" y="19440"/>
                        <a:pt x="9425" y="19440"/>
                        <a:pt x="9425" y="19440"/>
                      </a:cubicBezTo>
                      <a:cubicBezTo>
                        <a:pt x="8396" y="19440"/>
                        <a:pt x="8396" y="19440"/>
                        <a:pt x="8396" y="19440"/>
                      </a:cubicBezTo>
                      <a:cubicBezTo>
                        <a:pt x="7809" y="17010"/>
                        <a:pt x="6339" y="15120"/>
                        <a:pt x="5017" y="13500"/>
                      </a:cubicBezTo>
                      <a:cubicBezTo>
                        <a:pt x="3253" y="11475"/>
                        <a:pt x="2225" y="10125"/>
                        <a:pt x="2372" y="8100"/>
                      </a:cubicBezTo>
                      <a:close/>
                    </a:path>
                  </a:pathLst>
                </a:custGeom>
                <a:solidFill>
                  <a:srgbClr val="FFFFFF"/>
                </a:solidFill>
                <a:ln w="12700" cap="flat">
                  <a:noFill/>
                  <a:miter lim="400000"/>
                </a:ln>
                <a:effectLst/>
              </p:spPr>
              <p:txBody>
                <a:bodyPr wrap="square" lIns="45719" tIns="45719" rIns="45719" bIns="45719" numCol="1" anchor="t">
                  <a:noAutofit/>
                </a:bodyPr>
                <a:p>
                  <a:pPr>
                    <a:defRPr>
                      <a:latin typeface="Arial" panose="020B0604020202020204"/>
                      <a:ea typeface="Arial" panose="020B0604020202020204"/>
                      <a:cs typeface="Arial" panose="020B0604020202020204"/>
                      <a:sym typeface="Arial" panose="020B0604020202020204"/>
                    </a:defRPr>
                  </a:pPr>
                </a:p>
              </p:txBody>
            </p:sp>
            <p:sp>
              <p:nvSpPr>
                <p:cNvPr id="883" name="Freeform 6"/>
                <p:cNvSpPr/>
                <p:nvPr/>
              </p:nvSpPr>
              <p:spPr>
                <a:xfrm>
                  <a:off x="116953" y="477693"/>
                  <a:ext cx="156148" cy="79810"/>
                </a:xfrm>
                <a:custGeom>
                  <a:avLst/>
                  <a:gdLst/>
                  <a:ahLst/>
                  <a:cxnLst>
                    <a:cxn ang="0">
                      <a:pos x="wd2" y="hd2"/>
                    </a:cxn>
                    <a:cxn ang="5400000">
                      <a:pos x="wd2" y="hd2"/>
                    </a:cxn>
                    <a:cxn ang="10800000">
                      <a:pos x="wd2" y="hd2"/>
                    </a:cxn>
                    <a:cxn ang="16200000">
                      <a:pos x="wd2" y="hd2"/>
                    </a:cxn>
                  </a:cxnLst>
                  <a:rect l="0" t="0" r="r" b="b"/>
                  <a:pathLst>
                    <a:path w="21600" h="21600" extrusionOk="0">
                      <a:moveTo>
                        <a:pt x="0" y="15641"/>
                      </a:moveTo>
                      <a:cubicBezTo>
                        <a:pt x="3086" y="19366"/>
                        <a:pt x="6557" y="21600"/>
                        <a:pt x="10800" y="21600"/>
                      </a:cubicBezTo>
                      <a:cubicBezTo>
                        <a:pt x="15043" y="21600"/>
                        <a:pt x="18514" y="19366"/>
                        <a:pt x="21600" y="15641"/>
                      </a:cubicBezTo>
                      <a:cubicBezTo>
                        <a:pt x="21600" y="0"/>
                        <a:pt x="21600" y="0"/>
                        <a:pt x="21600" y="0"/>
                      </a:cubicBezTo>
                      <a:cubicBezTo>
                        <a:pt x="0" y="0"/>
                        <a:pt x="0" y="0"/>
                        <a:pt x="0" y="0"/>
                      </a:cubicBezTo>
                      <a:lnTo>
                        <a:pt x="0" y="15641"/>
                      </a:lnTo>
                      <a:close/>
                    </a:path>
                  </a:pathLst>
                </a:custGeom>
                <a:solidFill>
                  <a:srgbClr val="FFFFFF"/>
                </a:solidFill>
                <a:ln w="12700" cap="flat">
                  <a:noFill/>
                  <a:miter lim="400000"/>
                </a:ln>
                <a:effectLst/>
              </p:spPr>
              <p:txBody>
                <a:bodyPr wrap="square" lIns="45719" tIns="45719" rIns="45719" bIns="45719" numCol="1" anchor="t">
                  <a:noAutofit/>
                </a:bodyPr>
                <a:p>
                  <a:pPr>
                    <a:defRPr>
                      <a:latin typeface="Arial" panose="020B0604020202020204"/>
                      <a:ea typeface="Arial" panose="020B0604020202020204"/>
                      <a:cs typeface="Arial" panose="020B0604020202020204"/>
                      <a:sym typeface="Arial" panose="020B0604020202020204"/>
                    </a:defRPr>
                  </a:pPr>
                </a:p>
              </p:txBody>
            </p:sp>
          </p:grpSp>
        </p:grpSp>
        <p:sp>
          <p:nvSpPr>
            <p:cNvPr id="11" name="文本框 10"/>
            <p:cNvSpPr txBox="1"/>
            <p:nvPr/>
          </p:nvSpPr>
          <p:spPr>
            <a:xfrm>
              <a:off x="12616" y="2304"/>
              <a:ext cx="4865" cy="62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2000" b="1"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技术支持</a:t>
              </a:r>
              <a:endParaRPr kumimoji="0" lang="zh-CN" altLang="en-US" sz="2000" b="1"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21" name="组合 20"/>
          <p:cNvGrpSpPr/>
          <p:nvPr/>
        </p:nvGrpSpPr>
        <p:grpSpPr>
          <a:xfrm>
            <a:off x="7198995" y="1821180"/>
            <a:ext cx="3999865" cy="661670"/>
            <a:chOff x="11337" y="4759"/>
            <a:chExt cx="6299" cy="1042"/>
          </a:xfrm>
        </p:grpSpPr>
        <p:grpSp>
          <p:nvGrpSpPr>
            <p:cNvPr id="6" name="组合 5"/>
            <p:cNvGrpSpPr/>
            <p:nvPr/>
          </p:nvGrpSpPr>
          <p:grpSpPr>
            <a:xfrm>
              <a:off x="11337" y="4759"/>
              <a:ext cx="1057" cy="1042"/>
              <a:chOff x="14526" y="7821"/>
              <a:chExt cx="1640" cy="1640"/>
            </a:xfrm>
          </p:grpSpPr>
          <p:sp>
            <p:nvSpPr>
              <p:cNvPr id="7" name="Oval 29"/>
              <p:cNvSpPr/>
              <p:nvPr/>
            </p:nvSpPr>
            <p:spPr>
              <a:xfrm>
                <a:off x="14526" y="7821"/>
                <a:ext cx="1640" cy="1640"/>
              </a:xfrm>
              <a:prstGeom prst="ellipse">
                <a:avLst/>
              </a:prstGeom>
              <a:solidFill>
                <a:schemeClr val="accent1"/>
              </a:solidFill>
              <a:ln w="12700">
                <a:miter lim="400000"/>
              </a:ln>
            </p:spPr>
            <p:txBody>
              <a:bodyPr lIns="45719" rIns="45719" anchor="ctr"/>
              <a:p>
                <a:pPr algn="ctr">
                  <a:defRPr sz="2800">
                    <a:solidFill>
                      <a:srgbClr val="FFFFFF"/>
                    </a:solidFill>
                    <a:latin typeface="Arial" panose="020B0604020202020204"/>
                    <a:ea typeface="Arial" panose="020B0604020202020204"/>
                    <a:cs typeface="Arial" panose="020B0604020202020204"/>
                    <a:sym typeface="Arial" panose="020B0604020202020204"/>
                  </a:defRPr>
                </a:pPr>
              </a:p>
            </p:txBody>
          </p:sp>
          <p:grpSp>
            <p:nvGrpSpPr>
              <p:cNvPr id="8" name="Group 8"/>
              <p:cNvGrpSpPr/>
              <p:nvPr/>
            </p:nvGrpSpPr>
            <p:grpSpPr>
              <a:xfrm>
                <a:off x="15036" y="8202"/>
                <a:ext cx="616" cy="878"/>
                <a:chOff x="0" y="0"/>
                <a:chExt cx="391018" cy="557502"/>
              </a:xfrm>
            </p:grpSpPr>
            <p:sp>
              <p:nvSpPr>
                <p:cNvPr id="9" name="Freeform 5"/>
                <p:cNvSpPr/>
                <p:nvPr/>
              </p:nvSpPr>
              <p:spPr>
                <a:xfrm>
                  <a:off x="0" y="0"/>
                  <a:ext cx="391019" cy="444151"/>
                </a:xfrm>
                <a:custGeom>
                  <a:avLst/>
                  <a:gdLst/>
                  <a:ahLst/>
                  <a:cxnLst>
                    <a:cxn ang="0">
                      <a:pos x="wd2" y="hd2"/>
                    </a:cxn>
                    <a:cxn ang="5400000">
                      <a:pos x="wd2" y="hd2"/>
                    </a:cxn>
                    <a:cxn ang="10800000">
                      <a:pos x="wd2" y="hd2"/>
                    </a:cxn>
                    <a:cxn ang="16200000">
                      <a:pos x="wd2" y="hd2"/>
                    </a:cxn>
                  </a:cxnLst>
                  <a:rect l="0" t="0" r="r" b="b"/>
                  <a:pathLst>
                    <a:path w="20628" h="21600" extrusionOk="0">
                      <a:moveTo>
                        <a:pt x="14274" y="21600"/>
                      </a:moveTo>
                      <a:cubicBezTo>
                        <a:pt x="14274" y="15660"/>
                        <a:pt x="21180" y="13770"/>
                        <a:pt x="20592" y="7965"/>
                      </a:cubicBezTo>
                      <a:cubicBezTo>
                        <a:pt x="20298" y="4185"/>
                        <a:pt x="17507" y="0"/>
                        <a:pt x="10307" y="0"/>
                      </a:cubicBezTo>
                      <a:cubicBezTo>
                        <a:pt x="3107" y="0"/>
                        <a:pt x="315" y="4185"/>
                        <a:pt x="21" y="7965"/>
                      </a:cubicBezTo>
                      <a:cubicBezTo>
                        <a:pt x="-420" y="13770"/>
                        <a:pt x="6339" y="15660"/>
                        <a:pt x="6339" y="21600"/>
                      </a:cubicBezTo>
                      <a:lnTo>
                        <a:pt x="14274" y="21600"/>
                      </a:lnTo>
                      <a:close/>
                      <a:moveTo>
                        <a:pt x="2372" y="8100"/>
                      </a:moveTo>
                      <a:cubicBezTo>
                        <a:pt x="2519" y="6345"/>
                        <a:pt x="3694" y="2160"/>
                        <a:pt x="10307" y="2160"/>
                      </a:cubicBezTo>
                      <a:cubicBezTo>
                        <a:pt x="17066" y="2160"/>
                        <a:pt x="18094" y="6345"/>
                        <a:pt x="18241" y="8100"/>
                      </a:cubicBezTo>
                      <a:cubicBezTo>
                        <a:pt x="18388" y="10125"/>
                        <a:pt x="17360" y="11475"/>
                        <a:pt x="15743" y="13500"/>
                      </a:cubicBezTo>
                      <a:cubicBezTo>
                        <a:pt x="14274" y="15120"/>
                        <a:pt x="12804" y="17010"/>
                        <a:pt x="12217" y="19440"/>
                      </a:cubicBezTo>
                      <a:cubicBezTo>
                        <a:pt x="11188" y="19440"/>
                        <a:pt x="11188" y="19440"/>
                        <a:pt x="11188" y="19440"/>
                      </a:cubicBezTo>
                      <a:cubicBezTo>
                        <a:pt x="11188" y="11745"/>
                        <a:pt x="11188" y="11745"/>
                        <a:pt x="11188" y="11745"/>
                      </a:cubicBezTo>
                      <a:cubicBezTo>
                        <a:pt x="12511" y="11745"/>
                        <a:pt x="12511" y="11745"/>
                        <a:pt x="12511" y="11745"/>
                      </a:cubicBezTo>
                      <a:cubicBezTo>
                        <a:pt x="13392" y="11745"/>
                        <a:pt x="14274" y="11070"/>
                        <a:pt x="14274" y="10125"/>
                      </a:cubicBezTo>
                      <a:cubicBezTo>
                        <a:pt x="14274" y="9180"/>
                        <a:pt x="13392" y="8505"/>
                        <a:pt x="12511" y="8505"/>
                      </a:cubicBezTo>
                      <a:cubicBezTo>
                        <a:pt x="11482" y="8505"/>
                        <a:pt x="10747" y="9180"/>
                        <a:pt x="10747" y="10125"/>
                      </a:cubicBezTo>
                      <a:cubicBezTo>
                        <a:pt x="10747" y="10125"/>
                        <a:pt x="10747" y="10125"/>
                        <a:pt x="10747" y="10125"/>
                      </a:cubicBezTo>
                      <a:cubicBezTo>
                        <a:pt x="10013" y="10125"/>
                        <a:pt x="10013" y="10125"/>
                        <a:pt x="10013" y="10125"/>
                      </a:cubicBezTo>
                      <a:cubicBezTo>
                        <a:pt x="10013" y="10125"/>
                        <a:pt x="10013" y="10125"/>
                        <a:pt x="10013" y="10125"/>
                      </a:cubicBezTo>
                      <a:cubicBezTo>
                        <a:pt x="10013" y="9180"/>
                        <a:pt x="9131" y="8505"/>
                        <a:pt x="8249" y="8505"/>
                      </a:cubicBezTo>
                      <a:cubicBezTo>
                        <a:pt x="7221" y="8505"/>
                        <a:pt x="6486" y="9180"/>
                        <a:pt x="6486" y="10125"/>
                      </a:cubicBezTo>
                      <a:cubicBezTo>
                        <a:pt x="6486" y="11070"/>
                        <a:pt x="7221" y="11745"/>
                        <a:pt x="8249" y="11745"/>
                      </a:cubicBezTo>
                      <a:cubicBezTo>
                        <a:pt x="9425" y="11745"/>
                        <a:pt x="9425" y="11745"/>
                        <a:pt x="9425" y="11745"/>
                      </a:cubicBezTo>
                      <a:cubicBezTo>
                        <a:pt x="9425" y="19440"/>
                        <a:pt x="9425" y="19440"/>
                        <a:pt x="9425" y="19440"/>
                      </a:cubicBezTo>
                      <a:cubicBezTo>
                        <a:pt x="8396" y="19440"/>
                        <a:pt x="8396" y="19440"/>
                        <a:pt x="8396" y="19440"/>
                      </a:cubicBezTo>
                      <a:cubicBezTo>
                        <a:pt x="7809" y="17010"/>
                        <a:pt x="6339" y="15120"/>
                        <a:pt x="5017" y="13500"/>
                      </a:cubicBezTo>
                      <a:cubicBezTo>
                        <a:pt x="3253" y="11475"/>
                        <a:pt x="2225" y="10125"/>
                        <a:pt x="2372" y="8100"/>
                      </a:cubicBezTo>
                      <a:close/>
                    </a:path>
                  </a:pathLst>
                </a:custGeom>
                <a:solidFill>
                  <a:srgbClr val="FFFFFF"/>
                </a:solidFill>
                <a:ln w="12700" cap="flat">
                  <a:noFill/>
                  <a:miter lim="400000"/>
                </a:ln>
                <a:effectLst/>
              </p:spPr>
              <p:txBody>
                <a:bodyPr wrap="square" lIns="45719" tIns="45719" rIns="45719" bIns="45719" numCol="1" anchor="t">
                  <a:noAutofit/>
                </a:bodyPr>
                <a:p>
                  <a:pPr>
                    <a:defRPr>
                      <a:latin typeface="Arial" panose="020B0604020202020204"/>
                      <a:ea typeface="Arial" panose="020B0604020202020204"/>
                      <a:cs typeface="Arial" panose="020B0604020202020204"/>
                      <a:sym typeface="Arial" panose="020B0604020202020204"/>
                    </a:defRPr>
                  </a:pPr>
                </a:p>
              </p:txBody>
            </p:sp>
            <p:sp>
              <p:nvSpPr>
                <p:cNvPr id="10" name="Freeform 6"/>
                <p:cNvSpPr/>
                <p:nvPr/>
              </p:nvSpPr>
              <p:spPr>
                <a:xfrm>
                  <a:off x="116953" y="477693"/>
                  <a:ext cx="156148" cy="79810"/>
                </a:xfrm>
                <a:custGeom>
                  <a:avLst/>
                  <a:gdLst/>
                  <a:ahLst/>
                  <a:cxnLst>
                    <a:cxn ang="0">
                      <a:pos x="wd2" y="hd2"/>
                    </a:cxn>
                    <a:cxn ang="5400000">
                      <a:pos x="wd2" y="hd2"/>
                    </a:cxn>
                    <a:cxn ang="10800000">
                      <a:pos x="wd2" y="hd2"/>
                    </a:cxn>
                    <a:cxn ang="16200000">
                      <a:pos x="wd2" y="hd2"/>
                    </a:cxn>
                  </a:cxnLst>
                  <a:rect l="0" t="0" r="r" b="b"/>
                  <a:pathLst>
                    <a:path w="21600" h="21600" extrusionOk="0">
                      <a:moveTo>
                        <a:pt x="0" y="15641"/>
                      </a:moveTo>
                      <a:cubicBezTo>
                        <a:pt x="3086" y="19366"/>
                        <a:pt x="6557" y="21600"/>
                        <a:pt x="10800" y="21600"/>
                      </a:cubicBezTo>
                      <a:cubicBezTo>
                        <a:pt x="15043" y="21600"/>
                        <a:pt x="18514" y="19366"/>
                        <a:pt x="21600" y="15641"/>
                      </a:cubicBezTo>
                      <a:cubicBezTo>
                        <a:pt x="21600" y="0"/>
                        <a:pt x="21600" y="0"/>
                        <a:pt x="21600" y="0"/>
                      </a:cubicBezTo>
                      <a:cubicBezTo>
                        <a:pt x="0" y="0"/>
                        <a:pt x="0" y="0"/>
                        <a:pt x="0" y="0"/>
                      </a:cubicBezTo>
                      <a:lnTo>
                        <a:pt x="0" y="15641"/>
                      </a:lnTo>
                      <a:close/>
                    </a:path>
                  </a:pathLst>
                </a:custGeom>
                <a:solidFill>
                  <a:srgbClr val="FFFFFF"/>
                </a:solidFill>
                <a:ln w="12700" cap="flat">
                  <a:noFill/>
                  <a:miter lim="400000"/>
                </a:ln>
                <a:effectLst/>
              </p:spPr>
              <p:txBody>
                <a:bodyPr wrap="square" lIns="45719" tIns="45719" rIns="45719" bIns="45719" numCol="1" anchor="t">
                  <a:noAutofit/>
                </a:bodyPr>
                <a:p>
                  <a:pPr>
                    <a:defRPr>
                      <a:latin typeface="Arial" panose="020B0604020202020204"/>
                      <a:ea typeface="Arial" panose="020B0604020202020204"/>
                      <a:cs typeface="Arial" panose="020B0604020202020204"/>
                      <a:sym typeface="Arial" panose="020B0604020202020204"/>
                    </a:defRPr>
                  </a:pPr>
                </a:p>
              </p:txBody>
            </p:sp>
          </p:grpSp>
        </p:grpSp>
        <p:sp>
          <p:nvSpPr>
            <p:cNvPr id="12" name="文本框 11"/>
            <p:cNvSpPr txBox="1"/>
            <p:nvPr/>
          </p:nvSpPr>
          <p:spPr>
            <a:xfrm>
              <a:off x="12771" y="4967"/>
              <a:ext cx="4865" cy="62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2000" b="1"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研究背景</a:t>
              </a:r>
              <a:endParaRPr kumimoji="0" lang="zh-CN" altLang="en-US" sz="2000" b="1"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5" name="组合 4"/>
          <p:cNvGrpSpPr/>
          <p:nvPr/>
        </p:nvGrpSpPr>
        <p:grpSpPr>
          <a:xfrm>
            <a:off x="7198995" y="4613275"/>
            <a:ext cx="4044950" cy="661670"/>
            <a:chOff x="11111" y="2072"/>
            <a:chExt cx="6370" cy="1042"/>
          </a:xfrm>
        </p:grpSpPr>
        <p:grpSp>
          <p:nvGrpSpPr>
            <p:cNvPr id="22" name="组合 21"/>
            <p:cNvGrpSpPr/>
            <p:nvPr/>
          </p:nvGrpSpPr>
          <p:grpSpPr>
            <a:xfrm>
              <a:off x="11111" y="2072"/>
              <a:ext cx="1057" cy="1042"/>
              <a:chOff x="14526" y="7821"/>
              <a:chExt cx="1640" cy="1640"/>
            </a:xfrm>
          </p:grpSpPr>
          <p:sp>
            <p:nvSpPr>
              <p:cNvPr id="23" name="Oval 29"/>
              <p:cNvSpPr/>
              <p:nvPr/>
            </p:nvSpPr>
            <p:spPr>
              <a:xfrm>
                <a:off x="14526" y="7821"/>
                <a:ext cx="1640" cy="1640"/>
              </a:xfrm>
              <a:prstGeom prst="ellipse">
                <a:avLst/>
              </a:prstGeom>
              <a:solidFill>
                <a:schemeClr val="accent1"/>
              </a:solidFill>
              <a:ln w="12700">
                <a:miter lim="400000"/>
              </a:ln>
            </p:spPr>
            <p:txBody>
              <a:bodyPr lIns="45719" rIns="45719" anchor="ctr"/>
              <a:p>
                <a:pPr algn="ctr">
                  <a:defRPr sz="2800">
                    <a:solidFill>
                      <a:srgbClr val="FFFFFF"/>
                    </a:solidFill>
                    <a:latin typeface="Arial" panose="020B0604020202020204"/>
                    <a:ea typeface="Arial" panose="020B0604020202020204"/>
                    <a:cs typeface="Arial" panose="020B0604020202020204"/>
                    <a:sym typeface="Arial" panose="020B0604020202020204"/>
                  </a:defRPr>
                </a:pPr>
              </a:p>
            </p:txBody>
          </p:sp>
          <p:grpSp>
            <p:nvGrpSpPr>
              <p:cNvPr id="24" name="Group 8"/>
              <p:cNvGrpSpPr/>
              <p:nvPr/>
            </p:nvGrpSpPr>
            <p:grpSpPr>
              <a:xfrm>
                <a:off x="15036" y="8202"/>
                <a:ext cx="616" cy="878"/>
                <a:chOff x="0" y="0"/>
                <a:chExt cx="391018" cy="557502"/>
              </a:xfrm>
            </p:grpSpPr>
            <p:sp>
              <p:nvSpPr>
                <p:cNvPr id="25" name="Freeform 5"/>
                <p:cNvSpPr/>
                <p:nvPr/>
              </p:nvSpPr>
              <p:spPr>
                <a:xfrm>
                  <a:off x="0" y="0"/>
                  <a:ext cx="391019" cy="444151"/>
                </a:xfrm>
                <a:custGeom>
                  <a:avLst/>
                  <a:gdLst/>
                  <a:ahLst/>
                  <a:cxnLst>
                    <a:cxn ang="0">
                      <a:pos x="wd2" y="hd2"/>
                    </a:cxn>
                    <a:cxn ang="5400000">
                      <a:pos x="wd2" y="hd2"/>
                    </a:cxn>
                    <a:cxn ang="10800000">
                      <a:pos x="wd2" y="hd2"/>
                    </a:cxn>
                    <a:cxn ang="16200000">
                      <a:pos x="wd2" y="hd2"/>
                    </a:cxn>
                  </a:cxnLst>
                  <a:rect l="0" t="0" r="r" b="b"/>
                  <a:pathLst>
                    <a:path w="20628" h="21600" extrusionOk="0">
                      <a:moveTo>
                        <a:pt x="14274" y="21600"/>
                      </a:moveTo>
                      <a:cubicBezTo>
                        <a:pt x="14274" y="15660"/>
                        <a:pt x="21180" y="13770"/>
                        <a:pt x="20592" y="7965"/>
                      </a:cubicBezTo>
                      <a:cubicBezTo>
                        <a:pt x="20298" y="4185"/>
                        <a:pt x="17507" y="0"/>
                        <a:pt x="10307" y="0"/>
                      </a:cubicBezTo>
                      <a:cubicBezTo>
                        <a:pt x="3107" y="0"/>
                        <a:pt x="315" y="4185"/>
                        <a:pt x="21" y="7965"/>
                      </a:cubicBezTo>
                      <a:cubicBezTo>
                        <a:pt x="-420" y="13770"/>
                        <a:pt x="6339" y="15660"/>
                        <a:pt x="6339" y="21600"/>
                      </a:cubicBezTo>
                      <a:lnTo>
                        <a:pt x="14274" y="21600"/>
                      </a:lnTo>
                      <a:close/>
                      <a:moveTo>
                        <a:pt x="2372" y="8100"/>
                      </a:moveTo>
                      <a:cubicBezTo>
                        <a:pt x="2519" y="6345"/>
                        <a:pt x="3694" y="2160"/>
                        <a:pt x="10307" y="2160"/>
                      </a:cubicBezTo>
                      <a:cubicBezTo>
                        <a:pt x="17066" y="2160"/>
                        <a:pt x="18094" y="6345"/>
                        <a:pt x="18241" y="8100"/>
                      </a:cubicBezTo>
                      <a:cubicBezTo>
                        <a:pt x="18388" y="10125"/>
                        <a:pt x="17360" y="11475"/>
                        <a:pt x="15743" y="13500"/>
                      </a:cubicBezTo>
                      <a:cubicBezTo>
                        <a:pt x="14274" y="15120"/>
                        <a:pt x="12804" y="17010"/>
                        <a:pt x="12217" y="19440"/>
                      </a:cubicBezTo>
                      <a:cubicBezTo>
                        <a:pt x="11188" y="19440"/>
                        <a:pt x="11188" y="19440"/>
                        <a:pt x="11188" y="19440"/>
                      </a:cubicBezTo>
                      <a:cubicBezTo>
                        <a:pt x="11188" y="11745"/>
                        <a:pt x="11188" y="11745"/>
                        <a:pt x="11188" y="11745"/>
                      </a:cubicBezTo>
                      <a:cubicBezTo>
                        <a:pt x="12511" y="11745"/>
                        <a:pt x="12511" y="11745"/>
                        <a:pt x="12511" y="11745"/>
                      </a:cubicBezTo>
                      <a:cubicBezTo>
                        <a:pt x="13392" y="11745"/>
                        <a:pt x="14274" y="11070"/>
                        <a:pt x="14274" y="10125"/>
                      </a:cubicBezTo>
                      <a:cubicBezTo>
                        <a:pt x="14274" y="9180"/>
                        <a:pt x="13392" y="8505"/>
                        <a:pt x="12511" y="8505"/>
                      </a:cubicBezTo>
                      <a:cubicBezTo>
                        <a:pt x="11482" y="8505"/>
                        <a:pt x="10747" y="9180"/>
                        <a:pt x="10747" y="10125"/>
                      </a:cubicBezTo>
                      <a:cubicBezTo>
                        <a:pt x="10747" y="10125"/>
                        <a:pt x="10747" y="10125"/>
                        <a:pt x="10747" y="10125"/>
                      </a:cubicBezTo>
                      <a:cubicBezTo>
                        <a:pt x="10013" y="10125"/>
                        <a:pt x="10013" y="10125"/>
                        <a:pt x="10013" y="10125"/>
                      </a:cubicBezTo>
                      <a:cubicBezTo>
                        <a:pt x="10013" y="10125"/>
                        <a:pt x="10013" y="10125"/>
                        <a:pt x="10013" y="10125"/>
                      </a:cubicBezTo>
                      <a:cubicBezTo>
                        <a:pt x="10013" y="9180"/>
                        <a:pt x="9131" y="8505"/>
                        <a:pt x="8249" y="8505"/>
                      </a:cubicBezTo>
                      <a:cubicBezTo>
                        <a:pt x="7221" y="8505"/>
                        <a:pt x="6486" y="9180"/>
                        <a:pt x="6486" y="10125"/>
                      </a:cubicBezTo>
                      <a:cubicBezTo>
                        <a:pt x="6486" y="11070"/>
                        <a:pt x="7221" y="11745"/>
                        <a:pt x="8249" y="11745"/>
                      </a:cubicBezTo>
                      <a:cubicBezTo>
                        <a:pt x="9425" y="11745"/>
                        <a:pt x="9425" y="11745"/>
                        <a:pt x="9425" y="11745"/>
                      </a:cubicBezTo>
                      <a:cubicBezTo>
                        <a:pt x="9425" y="19440"/>
                        <a:pt x="9425" y="19440"/>
                        <a:pt x="9425" y="19440"/>
                      </a:cubicBezTo>
                      <a:cubicBezTo>
                        <a:pt x="8396" y="19440"/>
                        <a:pt x="8396" y="19440"/>
                        <a:pt x="8396" y="19440"/>
                      </a:cubicBezTo>
                      <a:cubicBezTo>
                        <a:pt x="7809" y="17010"/>
                        <a:pt x="6339" y="15120"/>
                        <a:pt x="5017" y="13500"/>
                      </a:cubicBezTo>
                      <a:cubicBezTo>
                        <a:pt x="3253" y="11475"/>
                        <a:pt x="2225" y="10125"/>
                        <a:pt x="2372" y="8100"/>
                      </a:cubicBezTo>
                      <a:close/>
                    </a:path>
                  </a:pathLst>
                </a:custGeom>
                <a:solidFill>
                  <a:srgbClr val="FFFFFF"/>
                </a:solidFill>
                <a:ln w="12700" cap="flat">
                  <a:noFill/>
                  <a:miter lim="400000"/>
                </a:ln>
                <a:effectLst/>
              </p:spPr>
              <p:txBody>
                <a:bodyPr wrap="square" lIns="45719" tIns="45719" rIns="45719" bIns="45719" numCol="1" anchor="t">
                  <a:noAutofit/>
                </a:bodyPr>
                <a:p>
                  <a:pPr>
                    <a:defRPr>
                      <a:latin typeface="Arial" panose="020B0604020202020204"/>
                      <a:ea typeface="Arial" panose="020B0604020202020204"/>
                      <a:cs typeface="Arial" panose="020B0604020202020204"/>
                      <a:sym typeface="Arial" panose="020B0604020202020204"/>
                    </a:defRPr>
                  </a:pPr>
                </a:p>
              </p:txBody>
            </p:sp>
            <p:sp>
              <p:nvSpPr>
                <p:cNvPr id="26" name="Freeform 6"/>
                <p:cNvSpPr/>
                <p:nvPr/>
              </p:nvSpPr>
              <p:spPr>
                <a:xfrm>
                  <a:off x="116953" y="477693"/>
                  <a:ext cx="156148" cy="79810"/>
                </a:xfrm>
                <a:custGeom>
                  <a:avLst/>
                  <a:gdLst/>
                  <a:ahLst/>
                  <a:cxnLst>
                    <a:cxn ang="0">
                      <a:pos x="wd2" y="hd2"/>
                    </a:cxn>
                    <a:cxn ang="5400000">
                      <a:pos x="wd2" y="hd2"/>
                    </a:cxn>
                    <a:cxn ang="10800000">
                      <a:pos x="wd2" y="hd2"/>
                    </a:cxn>
                    <a:cxn ang="16200000">
                      <a:pos x="wd2" y="hd2"/>
                    </a:cxn>
                  </a:cxnLst>
                  <a:rect l="0" t="0" r="r" b="b"/>
                  <a:pathLst>
                    <a:path w="21600" h="21600" extrusionOk="0">
                      <a:moveTo>
                        <a:pt x="0" y="15641"/>
                      </a:moveTo>
                      <a:cubicBezTo>
                        <a:pt x="3086" y="19366"/>
                        <a:pt x="6557" y="21600"/>
                        <a:pt x="10800" y="21600"/>
                      </a:cubicBezTo>
                      <a:cubicBezTo>
                        <a:pt x="15043" y="21600"/>
                        <a:pt x="18514" y="19366"/>
                        <a:pt x="21600" y="15641"/>
                      </a:cubicBezTo>
                      <a:cubicBezTo>
                        <a:pt x="21600" y="0"/>
                        <a:pt x="21600" y="0"/>
                        <a:pt x="21600" y="0"/>
                      </a:cubicBezTo>
                      <a:cubicBezTo>
                        <a:pt x="0" y="0"/>
                        <a:pt x="0" y="0"/>
                        <a:pt x="0" y="0"/>
                      </a:cubicBezTo>
                      <a:lnTo>
                        <a:pt x="0" y="15641"/>
                      </a:lnTo>
                      <a:close/>
                    </a:path>
                  </a:pathLst>
                </a:custGeom>
                <a:solidFill>
                  <a:srgbClr val="FFFFFF"/>
                </a:solidFill>
                <a:ln w="12700" cap="flat">
                  <a:noFill/>
                  <a:miter lim="400000"/>
                </a:ln>
                <a:effectLst/>
              </p:spPr>
              <p:txBody>
                <a:bodyPr wrap="square" lIns="45719" tIns="45719" rIns="45719" bIns="45719" numCol="1" anchor="t">
                  <a:noAutofit/>
                </a:bodyPr>
                <a:p>
                  <a:pPr>
                    <a:defRPr>
                      <a:latin typeface="Arial" panose="020B0604020202020204"/>
                      <a:ea typeface="Arial" panose="020B0604020202020204"/>
                      <a:cs typeface="Arial" panose="020B0604020202020204"/>
                      <a:sym typeface="Arial" panose="020B0604020202020204"/>
                    </a:defRPr>
                  </a:pPr>
                </a:p>
              </p:txBody>
            </p:sp>
          </p:grpSp>
        </p:grpSp>
        <p:sp>
          <p:nvSpPr>
            <p:cNvPr id="27" name="文本框 26"/>
            <p:cNvSpPr txBox="1"/>
            <p:nvPr/>
          </p:nvSpPr>
          <p:spPr>
            <a:xfrm>
              <a:off x="12616" y="2304"/>
              <a:ext cx="4865" cy="62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2000" b="1"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相关研究成果</a:t>
              </a:r>
              <a:endParaRPr kumimoji="0" lang="zh-CN" altLang="en-US" sz="2000" b="1"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lide Number Placeholder 3"/>
          <p:cNvSpPr txBox="1"/>
          <p:nvPr>
            <p:ph type="sldNum" sz="quarter" idx="2"/>
          </p:nvPr>
        </p:nvSpPr>
        <p:spPr>
          <a:xfrm>
            <a:off x="11651861" y="445166"/>
            <a:ext cx="70485" cy="153670"/>
          </a:xfrm>
          <a:prstGeom prst="rect">
            <a:avLst/>
          </a:prstGeom>
        </p:spPr>
        <p:txBody>
          <a:bodyPr/>
          <a:lstStyle>
            <a:lvl1pPr>
              <a:defRPr>
                <a:latin typeface="Arial" panose="020B0604020202020204"/>
                <a:ea typeface="Arial" panose="020B0604020202020204"/>
                <a:cs typeface="Arial" panose="020B0604020202020204"/>
                <a:sym typeface="Arial" panose="020B0604020202020204"/>
              </a:defRPr>
            </a:lvl1pPr>
          </a:lstStyle>
          <a:p>
            <a:pPr algn="ctr"/>
            <a:fld id="{9A0DB2DC-4C9A-4742-B13C-FB6460FD3503}" type="slidenum">
              <a:rPr>
                <a:latin typeface="Lato"/>
                <a:ea typeface="Lato"/>
                <a:cs typeface="Lato"/>
              </a:rPr>
            </a:fld>
            <a:endParaRPr>
              <a:latin typeface="Lato"/>
              <a:ea typeface="Lato"/>
              <a:cs typeface="Lato"/>
            </a:endParaRPr>
          </a:p>
        </p:txBody>
      </p:sp>
      <p:sp>
        <p:nvSpPr>
          <p:cNvPr id="246" name="Rectangle 48"/>
          <p:cNvSpPr txBox="1"/>
          <p:nvPr/>
        </p:nvSpPr>
        <p:spPr>
          <a:xfrm>
            <a:off x="325621" y="398823"/>
            <a:ext cx="4713394" cy="521970"/>
          </a:xfrm>
          <a:prstGeom prst="rect">
            <a:avLst/>
          </a:prstGeom>
          <a:ln w="12700">
            <a:miter lim="400000"/>
          </a:ln>
        </p:spPr>
        <p:txBody>
          <a:bodyPr lIns="45719" rIns="45719">
            <a:spAutoFit/>
          </a:bodyPr>
          <a:lstStyle>
            <a:lvl1pPr>
              <a:defRPr sz="2000" b="1">
                <a:solidFill>
                  <a:srgbClr val="595959"/>
                </a:solidFill>
              </a:defRPr>
            </a:lvl1pPr>
          </a:lstStyle>
          <a:p>
            <a:pPr>
              <a:defRPr>
                <a:latin typeface="Arial" panose="020B0604020202020204"/>
                <a:ea typeface="Arial" panose="020B0604020202020204"/>
                <a:cs typeface="Arial" panose="020B0604020202020204"/>
                <a:sym typeface="Arial" panose="020B0604020202020204"/>
              </a:defRPr>
            </a:pPr>
            <a:r>
              <a:rPr lang="zh-CN" sz="280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rPr>
              <a:t>研究背景</a:t>
            </a:r>
            <a:endParaRPr lang="zh-CN" sz="280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4" name="Text Placeholder 32"/>
          <p:cNvSpPr txBox="1"/>
          <p:nvPr/>
        </p:nvSpPr>
        <p:spPr>
          <a:xfrm>
            <a:off x="5701030" y="1680845"/>
            <a:ext cx="5356225" cy="861695"/>
          </a:xfrm>
          <a:prstGeom prst="rect">
            <a:avLst/>
          </a:prstGeom>
          <a:ln w="12700">
            <a:miter lim="400000"/>
          </a:ln>
        </p:spPr>
        <p:txBody>
          <a:bodyPr wrap="square" lIns="0" tIns="0" rIns="0" bIns="0">
            <a:spAutoFit/>
          </a:bodyPr>
          <a:lstStyle>
            <a:lvl1pPr defTabSz="685800">
              <a:lnSpc>
                <a:spcPct val="130000"/>
              </a:lnSpc>
              <a:defRPr sz="1200">
                <a:solidFill>
                  <a:srgbClr val="595959"/>
                </a:solidFill>
                <a:latin typeface="Arial" panose="020B0604020202020204"/>
                <a:ea typeface="Arial" panose="020B0604020202020204"/>
                <a:cs typeface="Arial" panose="020B0604020202020204"/>
                <a:sym typeface="Arial" panose="020B0604020202020204"/>
              </a:defRPr>
            </a:lvl1pPr>
          </a:lstStyle>
          <a:p>
            <a:pPr marL="285750" indent="-285750">
              <a:lnSpc>
                <a:spcPct val="140000"/>
              </a:lnSpc>
              <a:buFont typeface="Wingdings" panose="05000000000000000000" charset="0"/>
              <a:buChar char="Ø"/>
            </a:pPr>
            <a:r>
              <a:rPr lang="en-US" sz="2000" dirty="0" err="1">
                <a:solidFill>
                  <a:schemeClr val="tx1"/>
                </a:solidFill>
                <a:latin typeface="微软雅黑" panose="020B0503020204020204" charset="-122"/>
                <a:ea typeface="微软雅黑" panose="020B0503020204020204" charset="-122"/>
                <a:cs typeface="微软雅黑" panose="020B0503020204020204" charset="-122"/>
                <a:sym typeface="+mn-ea"/>
              </a:rPr>
              <a:t>城镇化发展迅猛</a:t>
            </a:r>
            <a:r>
              <a:rPr lang="zh-CN" altLang="en-US" sz="2000" dirty="0" err="1">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2000" dirty="0">
                <a:solidFill>
                  <a:schemeClr val="tx1"/>
                </a:solidFill>
                <a:latin typeface="微软雅黑" panose="020B0503020204020204" charset="-122"/>
                <a:ea typeface="微软雅黑" panose="020B0503020204020204" charset="-122"/>
                <a:cs typeface="微软雅黑" panose="020B0503020204020204" charset="-122"/>
                <a:sym typeface="+mn-ea"/>
              </a:rPr>
              <a:t>地区之间发展不平衡</a:t>
            </a:r>
            <a:endParaRPr lang="zh-CN" altLang="en-US" sz="20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285750" indent="-285750">
              <a:lnSpc>
                <a:spcPct val="140000"/>
              </a:lnSpc>
              <a:buFont typeface="Wingdings" panose="05000000000000000000" charset="0"/>
              <a:buChar char="Ø"/>
            </a:pPr>
            <a:r>
              <a:rPr lang="zh-CN" altLang="en-US" sz="2000" dirty="0">
                <a:solidFill>
                  <a:schemeClr val="tx1"/>
                </a:solidFill>
                <a:latin typeface="微软雅黑" panose="020B0503020204020204" charset="-122"/>
                <a:ea typeface="微软雅黑" panose="020B0503020204020204" charset="-122"/>
                <a:cs typeface="微软雅黑" panose="020B0503020204020204" charset="-122"/>
                <a:sym typeface="+mn-ea"/>
              </a:rPr>
              <a:t>街道评估发现不平衡 </a:t>
            </a:r>
            <a:r>
              <a:rPr lang="en-US" altLang="zh-CN" sz="20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altLang="en-US" sz="2000" dirty="0">
                <a:solidFill>
                  <a:schemeClr val="tx1"/>
                </a:solidFill>
                <a:latin typeface="微软雅黑" panose="020B0503020204020204" charset="-122"/>
                <a:ea typeface="微软雅黑" panose="020B0503020204020204" charset="-122"/>
                <a:cs typeface="微软雅黑" panose="020B0503020204020204" charset="-122"/>
                <a:sym typeface="+mn-ea"/>
              </a:rPr>
              <a:t>推出并监测政策实施</a:t>
            </a:r>
            <a:endParaRPr lang="zh-CN" altLang="en-US" sz="20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21" name="Picture 2" descr="E:\桌面\picture\u=3483072706,1130202648&amp;fm=26&amp;gp=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24665" y="1176010"/>
            <a:ext cx="3600400" cy="211373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3" descr="E:\桌面\picture\untitl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4665" y="3903551"/>
            <a:ext cx="3663889" cy="226175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1876108" y="6224360"/>
            <a:ext cx="2160240" cy="3693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lang="zh-CN" altLang="en-US" dirty="0" smtClean="0"/>
              <a:t>住房拥挤</a:t>
            </a:r>
            <a:endParaRPr kumimoji="0" lang="zh-CN" altLang="en-US" sz="1800" b="0" i="0" u="none" strike="noStrike" cap="none" spc="0" normalizeH="0" baseline="0" dirty="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5" name="TextBox 24"/>
          <p:cNvSpPr txBox="1"/>
          <p:nvPr/>
        </p:nvSpPr>
        <p:spPr>
          <a:xfrm>
            <a:off x="1876237" y="3290061"/>
            <a:ext cx="2160240" cy="3693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smtClean="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城中村</a:t>
            </a:r>
            <a:endParaRPr kumimoji="0" lang="zh-CN" altLang="en-US" sz="1800" b="0" i="0" u="none" strike="noStrike" cap="none" spc="0" normalizeH="0" baseline="0" dirty="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26" name="Picture 4" descr="E:\桌面\picture\u=3256042412,2992799449&amp;fm=26&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5120" y="3671570"/>
            <a:ext cx="4121785" cy="266065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7655773" y="6403511"/>
            <a:ext cx="2160240" cy="3693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lang="zh-CN" altLang="en-US" dirty="0" smtClean="0"/>
              <a:t>绿化覆盖</a:t>
            </a:r>
            <a:endParaRPr kumimoji="0" lang="zh-CN" altLang="en-US" sz="1800" b="0" i="0" u="none" strike="noStrike" cap="none" spc="0" normalizeH="0" baseline="0" dirty="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lide Number Placeholder 3"/>
          <p:cNvSpPr txBox="1"/>
          <p:nvPr>
            <p:ph type="sldNum" sz="quarter" idx="2"/>
          </p:nvPr>
        </p:nvSpPr>
        <p:spPr>
          <a:xfrm>
            <a:off x="11651861" y="445166"/>
            <a:ext cx="70485" cy="153670"/>
          </a:xfrm>
          <a:prstGeom prst="rect">
            <a:avLst/>
          </a:prstGeom>
        </p:spPr>
        <p:txBody>
          <a:bodyPr/>
          <a:lstStyle>
            <a:lvl1pPr>
              <a:defRPr>
                <a:latin typeface="Arial" panose="020B0604020202020204"/>
                <a:ea typeface="Arial" panose="020B0604020202020204"/>
                <a:cs typeface="Arial" panose="020B0604020202020204"/>
                <a:sym typeface="Arial" panose="020B0604020202020204"/>
              </a:defRPr>
            </a:lvl1pPr>
          </a:lstStyle>
          <a:p>
            <a:pPr algn="ctr"/>
            <a:fld id="{9A0DB2DC-4C9A-4742-B13C-FB6460FD3503}" type="slidenum">
              <a:rPr>
                <a:latin typeface="Lato"/>
                <a:ea typeface="Lato"/>
                <a:cs typeface="Lato"/>
              </a:rPr>
            </a:fld>
            <a:endParaRPr>
              <a:latin typeface="Lato"/>
              <a:ea typeface="Lato"/>
              <a:cs typeface="Lato"/>
            </a:endParaRPr>
          </a:p>
        </p:txBody>
      </p:sp>
      <p:sp>
        <p:nvSpPr>
          <p:cNvPr id="246" name="Rectangle 48"/>
          <p:cNvSpPr txBox="1"/>
          <p:nvPr/>
        </p:nvSpPr>
        <p:spPr>
          <a:xfrm>
            <a:off x="325755" y="398780"/>
            <a:ext cx="2084070" cy="521970"/>
          </a:xfrm>
          <a:prstGeom prst="rect">
            <a:avLst/>
          </a:prstGeom>
          <a:ln w="12700">
            <a:miter lim="400000"/>
          </a:ln>
        </p:spPr>
        <p:txBody>
          <a:bodyPr wrap="square" lIns="45719" rIns="45719">
            <a:spAutoFit/>
          </a:bodyPr>
          <a:lstStyle>
            <a:lvl1pPr>
              <a:defRPr sz="2000" b="1">
                <a:solidFill>
                  <a:srgbClr val="595959"/>
                </a:solidFill>
              </a:defRPr>
            </a:lvl1pPr>
          </a:lstStyle>
          <a:p>
            <a:pPr>
              <a:defRPr>
                <a:latin typeface="Arial" panose="020B0604020202020204"/>
                <a:ea typeface="Arial" panose="020B0604020202020204"/>
                <a:cs typeface="Arial" panose="020B0604020202020204"/>
                <a:sym typeface="Arial" panose="020B0604020202020204"/>
              </a:defRPr>
            </a:pPr>
            <a:r>
              <a:rPr lang="zh-CN" altLang="en-US" sz="280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rPr>
              <a:t>技术支持</a:t>
            </a:r>
            <a:endParaRPr lang="zh-CN" altLang="en-US" sz="280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 name="Text Placeholder 32"/>
          <p:cNvSpPr txBox="1"/>
          <p:nvPr/>
        </p:nvSpPr>
        <p:spPr>
          <a:xfrm>
            <a:off x="7870825" y="1452245"/>
            <a:ext cx="4168775" cy="1033145"/>
          </a:xfrm>
          <a:prstGeom prst="rect">
            <a:avLst/>
          </a:prstGeom>
          <a:ln w="12700">
            <a:miter lim="400000"/>
          </a:ln>
        </p:spPr>
        <p:txBody>
          <a:bodyPr wrap="square" lIns="0" tIns="0" rIns="0" bIns="0">
            <a:spAutoFit/>
          </a:bodyPr>
          <a:lstStyle>
            <a:lvl1pPr defTabSz="685800">
              <a:lnSpc>
                <a:spcPct val="130000"/>
              </a:lnSpc>
              <a:defRPr sz="1200">
                <a:solidFill>
                  <a:srgbClr val="595959"/>
                </a:solidFill>
                <a:latin typeface="Arial" panose="020B0604020202020204"/>
                <a:ea typeface="Arial" panose="020B0604020202020204"/>
                <a:cs typeface="Arial" panose="020B0604020202020204"/>
                <a:sym typeface="Arial" panose="020B0604020202020204"/>
              </a:defRPr>
            </a:lvl1pPr>
          </a:lstStyle>
          <a:p>
            <a:pPr marL="342900" indent="-342900" algn="l">
              <a:lnSpc>
                <a:spcPct val="140000"/>
              </a:lnSpc>
              <a:buFont typeface="Wingdings" panose="05000000000000000000" charset="0"/>
              <a:buChar char="Ø"/>
            </a:pPr>
            <a:r>
              <a:rPr lang="zh-CN" altLang="en-US" sz="2400">
                <a:solidFill>
                  <a:schemeClr val="tx1"/>
                </a:solidFill>
                <a:latin typeface="微软雅黑" panose="020B0503020204020204" charset="-122"/>
                <a:ea typeface="微软雅黑" panose="020B0503020204020204" charset="-122"/>
                <a:cs typeface="微软雅黑" panose="020B0503020204020204" charset="-122"/>
                <a:sym typeface="+mn-ea"/>
              </a:rPr>
              <a:t>计算机视觉、</a:t>
            </a:r>
            <a:r>
              <a:rPr lang="en-US" sz="2400">
                <a:solidFill>
                  <a:schemeClr val="tx1"/>
                </a:solidFill>
                <a:latin typeface="微软雅黑" panose="020B0503020204020204" charset="-122"/>
                <a:ea typeface="微软雅黑" panose="020B0503020204020204" charset="-122"/>
                <a:cs typeface="微软雅黑" panose="020B0503020204020204" charset="-122"/>
                <a:sym typeface="+mn-ea"/>
              </a:rPr>
              <a:t>深度学习</a:t>
            </a:r>
            <a:r>
              <a:rPr lang="zh-CN" altLang="en-US" sz="2400">
                <a:solidFill>
                  <a:schemeClr val="tx1"/>
                </a:solidFill>
                <a:latin typeface="微软雅黑" panose="020B0503020204020204" charset="-122"/>
                <a:ea typeface="微软雅黑" panose="020B0503020204020204" charset="-122"/>
                <a:cs typeface="微软雅黑" panose="020B0503020204020204" charset="-122"/>
                <a:sym typeface="+mn-ea"/>
              </a:rPr>
              <a:t>等技术取得了极大成就与</a:t>
            </a:r>
            <a:r>
              <a:rPr lang="en-US" sz="2400">
                <a:solidFill>
                  <a:schemeClr val="tx1"/>
                </a:solidFill>
                <a:latin typeface="微软雅黑" panose="020B0503020204020204" charset="-122"/>
                <a:ea typeface="微软雅黑" panose="020B0503020204020204" charset="-122"/>
                <a:cs typeface="微软雅黑" panose="020B0503020204020204" charset="-122"/>
                <a:sym typeface="+mn-ea"/>
              </a:rPr>
              <a:t>突破。</a:t>
            </a:r>
            <a:endParaRPr lang="en-US" sz="240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10" name="图片 9"/>
          <p:cNvPicPr>
            <a:picLocks noChangeAspect="1"/>
          </p:cNvPicPr>
          <p:nvPr/>
        </p:nvPicPr>
        <p:blipFill>
          <a:blip r:embed="rId1"/>
          <a:stretch>
            <a:fillRect/>
          </a:stretch>
        </p:blipFill>
        <p:spPr>
          <a:xfrm>
            <a:off x="904875" y="3763645"/>
            <a:ext cx="3021330" cy="2275205"/>
          </a:xfrm>
          <a:prstGeom prst="rect">
            <a:avLst/>
          </a:prstGeom>
        </p:spPr>
      </p:pic>
      <p:grpSp>
        <p:nvGrpSpPr>
          <p:cNvPr id="23" name="组合 22"/>
          <p:cNvGrpSpPr/>
          <p:nvPr/>
        </p:nvGrpSpPr>
        <p:grpSpPr>
          <a:xfrm>
            <a:off x="5037455" y="1111885"/>
            <a:ext cx="2527300" cy="2504440"/>
            <a:chOff x="1475" y="1703"/>
            <a:chExt cx="3980" cy="3944"/>
          </a:xfrm>
        </p:grpSpPr>
        <p:pic>
          <p:nvPicPr>
            <p:cNvPr id="11" name="图片 10"/>
            <p:cNvPicPr>
              <a:picLocks noChangeAspect="1"/>
            </p:cNvPicPr>
            <p:nvPr/>
          </p:nvPicPr>
          <p:blipFill>
            <a:blip r:embed="rId2"/>
            <a:stretch>
              <a:fillRect/>
            </a:stretch>
          </p:blipFill>
          <p:spPr>
            <a:xfrm>
              <a:off x="1475" y="1703"/>
              <a:ext cx="3981" cy="3163"/>
            </a:xfrm>
            <a:prstGeom prst="rect">
              <a:avLst/>
            </a:prstGeom>
          </p:spPr>
        </p:pic>
        <p:sp>
          <p:nvSpPr>
            <p:cNvPr id="18" name="文本框 17"/>
            <p:cNvSpPr txBox="1"/>
            <p:nvPr/>
          </p:nvSpPr>
          <p:spPr>
            <a:xfrm>
              <a:off x="2755" y="5119"/>
              <a:ext cx="1422" cy="5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ctr"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语义分割</a:t>
              </a:r>
              <a:endParaRPr kumimoji="0" lang="zh-CN" altLang="en-US" sz="16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20" name="组合 19"/>
          <p:cNvGrpSpPr/>
          <p:nvPr/>
        </p:nvGrpSpPr>
        <p:grpSpPr>
          <a:xfrm>
            <a:off x="900430" y="1111885"/>
            <a:ext cx="3025140" cy="2455545"/>
            <a:chOff x="6759" y="1687"/>
            <a:chExt cx="4764" cy="3867"/>
          </a:xfrm>
        </p:grpSpPr>
        <p:pic>
          <p:nvPicPr>
            <p:cNvPr id="12" name="图片 11"/>
            <p:cNvPicPr>
              <a:picLocks noChangeAspect="1"/>
            </p:cNvPicPr>
            <p:nvPr/>
          </p:nvPicPr>
          <p:blipFill>
            <a:blip r:embed="rId3"/>
            <a:stretch>
              <a:fillRect/>
            </a:stretch>
          </p:blipFill>
          <p:spPr>
            <a:xfrm>
              <a:off x="6759" y="1687"/>
              <a:ext cx="4765" cy="3179"/>
            </a:xfrm>
            <a:prstGeom prst="rect">
              <a:avLst/>
            </a:prstGeom>
          </p:spPr>
        </p:pic>
        <p:sp>
          <p:nvSpPr>
            <p:cNvPr id="19" name="文本框 18"/>
            <p:cNvSpPr txBox="1"/>
            <p:nvPr/>
          </p:nvSpPr>
          <p:spPr>
            <a:xfrm>
              <a:off x="8431" y="5026"/>
              <a:ext cx="1422" cy="5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ctr"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目标检测</a:t>
              </a:r>
              <a:endParaRPr kumimoji="0" lang="zh-CN" altLang="en-US" sz="16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28" name="文本框 27"/>
          <p:cNvSpPr txBox="1"/>
          <p:nvPr/>
        </p:nvSpPr>
        <p:spPr>
          <a:xfrm>
            <a:off x="1961515" y="6221730"/>
            <a:ext cx="902970" cy="3359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ctr"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实例分割</a:t>
            </a:r>
            <a:endParaRPr kumimoji="0" lang="zh-CN" altLang="en-US" sz="16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9" name="文本框 28"/>
          <p:cNvSpPr txBox="1"/>
          <p:nvPr/>
        </p:nvSpPr>
        <p:spPr>
          <a:xfrm>
            <a:off x="6609080" y="6221730"/>
            <a:ext cx="902970" cy="3359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ctr"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目标追踪</a:t>
            </a:r>
            <a:endParaRPr kumimoji="0" lang="zh-CN" altLang="en-US" sz="16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32" name="图片 31" descr="1053661-20180306100626719-1009873070"/>
          <p:cNvPicPr>
            <a:picLocks noChangeAspect="1"/>
          </p:cNvPicPr>
          <p:nvPr/>
        </p:nvPicPr>
        <p:blipFill>
          <a:blip r:embed="rId4"/>
          <a:stretch>
            <a:fillRect/>
          </a:stretch>
        </p:blipFill>
        <p:spPr>
          <a:xfrm>
            <a:off x="5037455" y="3763645"/>
            <a:ext cx="4046220" cy="2275840"/>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Slide Number Placeholder 3"/>
          <p:cNvSpPr txBox="1"/>
          <p:nvPr>
            <p:ph type="sldNum" sz="quarter" idx="2"/>
          </p:nvPr>
        </p:nvSpPr>
        <p:spPr>
          <a:xfrm>
            <a:off x="11651861" y="445166"/>
            <a:ext cx="70485" cy="153670"/>
          </a:xfrm>
          <a:prstGeom prst="rect">
            <a:avLst/>
          </a:prstGeom>
        </p:spPr>
        <p:txBody>
          <a:bodyPr/>
          <a:lstStyle>
            <a:lvl1pPr>
              <a:defRPr>
                <a:latin typeface="Arial" panose="020B0604020202020204"/>
                <a:ea typeface="Arial" panose="020B0604020202020204"/>
                <a:cs typeface="Arial" panose="020B0604020202020204"/>
                <a:sym typeface="Arial" panose="020B0604020202020204"/>
              </a:defRPr>
            </a:lvl1pPr>
          </a:lstStyle>
          <a:p>
            <a:pPr algn="ctr"/>
            <a:fld id="{9A0DB2DC-4C9A-4742-B13C-FB6460FD3503}" type="slidenum">
              <a:rPr>
                <a:latin typeface="Lato"/>
                <a:ea typeface="Lato"/>
                <a:cs typeface="Lato"/>
              </a:rPr>
            </a:fld>
            <a:endParaRPr>
              <a:latin typeface="Lato"/>
              <a:ea typeface="Lato"/>
              <a:cs typeface="Lato"/>
            </a:endParaRPr>
          </a:p>
        </p:txBody>
      </p:sp>
      <p:sp>
        <p:nvSpPr>
          <p:cNvPr id="241" name="文本占位符 17"/>
          <p:cNvSpPr txBox="1"/>
          <p:nvPr/>
        </p:nvSpPr>
        <p:spPr>
          <a:xfrm>
            <a:off x="252192" y="505632"/>
            <a:ext cx="3817475" cy="423545"/>
          </a:xfrm>
          <a:prstGeom prst="rect">
            <a:avLst/>
          </a:prstGeom>
          <a:ln w="12700">
            <a:miter lim="400000"/>
          </a:ln>
        </p:spPr>
        <p:txBody>
          <a:bodyPr lIns="45719" rIns="45719">
            <a:spAutoFit/>
          </a:bodyPr>
          <a:lstStyle>
            <a:lvl1pPr>
              <a:lnSpc>
                <a:spcPct val="90000"/>
              </a:lnSpc>
              <a:spcBef>
                <a:spcPts val="1000"/>
              </a:spcBef>
              <a:defRPr sz="2000"/>
            </a:lvl1pPr>
          </a:lstStyle>
          <a:p>
            <a:pPr>
              <a:defRPr>
                <a:latin typeface="Arial" panose="020B0604020202020204"/>
                <a:ea typeface="Arial" panose="020B0604020202020204"/>
                <a:cs typeface="Arial" panose="020B0604020202020204"/>
                <a:sym typeface="Arial" panose="020B0604020202020204"/>
              </a:defRPr>
            </a:pPr>
            <a:r>
              <a:rPr lang="zh-CN" sz="2400" b="1">
                <a:latin typeface="微软雅黑" panose="020B0503020204020204" charset="-122"/>
                <a:ea typeface="微软雅黑" panose="020B0503020204020204" charset="-122"/>
                <a:cs typeface="微软雅黑" panose="020B0503020204020204" charset="-122"/>
                <a:sym typeface="微软雅黑" panose="020B0503020204020204" charset="-122"/>
              </a:rPr>
              <a:t>相关研究成果</a:t>
            </a:r>
            <a:endParaRPr lang="zh-CN" sz="2400" b="1">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 name="文本框 1"/>
          <p:cNvSpPr txBox="1"/>
          <p:nvPr/>
        </p:nvSpPr>
        <p:spPr>
          <a:xfrm>
            <a:off x="609600" y="1177290"/>
            <a:ext cx="6371590" cy="50603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285750" marR="0" indent="-285750" algn="l" defTabSz="914400" rtl="0" eaLnBrk="1">
              <a:lnSpc>
                <a:spcPct val="130000"/>
              </a:lnSpc>
              <a:spcBef>
                <a:spcPts val="600"/>
              </a:spcBef>
              <a:spcAft>
                <a:spcPts val="600"/>
              </a:spcAft>
              <a:buClrTx/>
              <a:buSzTx/>
              <a:buFont typeface="Wingdings" panose="05000000000000000000" charset="0"/>
              <a:buChar char="Ø"/>
            </a:pPr>
            <a:r>
              <a:rPr kumimoji="0" lang="en-US" altLang="zh-CN" sz="15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Naik 等人</a:t>
            </a:r>
            <a:r>
              <a:rPr kumimoji="0" lang="zh-CN" altLang="en-US" sz="15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利用</a:t>
            </a:r>
            <a:r>
              <a:rPr kumimoji="0" lang="en-US" altLang="zh-CN" sz="1500" b="0" i="1"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计算机视觉</a:t>
            </a:r>
            <a:r>
              <a:rPr kumimoji="0" lang="zh-CN" altLang="en-US" sz="1500" b="0" i="1"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与</a:t>
            </a:r>
            <a:r>
              <a:rPr kumimoji="0" lang="en-US" altLang="zh-CN" sz="1500" b="0" i="1"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支持向量机</a:t>
            </a:r>
            <a:r>
              <a:rPr kumimoji="0" lang="zh-CN" altLang="en-US" sz="1500" b="0" i="1"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a:t>
            </a:r>
            <a:r>
              <a:rPr kumimoji="0" lang="en-US" altLang="zh-CN" sz="1500" b="0" i="1"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SVM</a:t>
            </a:r>
            <a:r>
              <a:rPr kumimoji="0" lang="zh-CN" altLang="en-US" sz="1500" b="0" i="1"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a:t>
            </a:r>
            <a:r>
              <a:rPr kumimoji="0" lang="en-US" altLang="zh-CN" sz="15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等</a:t>
            </a:r>
            <a:r>
              <a:rPr kumimoji="0" lang="zh-CN" altLang="en-US" sz="15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技术</a:t>
            </a:r>
            <a:r>
              <a:rPr kumimoji="0" lang="en-US" altLang="zh-CN" sz="15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，借助具有时间序列的街道影像揭示了</a:t>
            </a:r>
            <a:r>
              <a:rPr kumimoji="0" lang="zh-CN" altLang="en-US" sz="15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美国 </a:t>
            </a:r>
            <a:r>
              <a:rPr kumimoji="0" lang="en-US" altLang="zh-CN" sz="15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5 </a:t>
            </a:r>
            <a:r>
              <a:rPr kumimoji="0" lang="zh-CN" altLang="en-US" sz="15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个城市的</a:t>
            </a:r>
            <a:r>
              <a:rPr kumimoji="0" lang="en-US" altLang="zh-CN" sz="15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社区生活水平</a:t>
            </a:r>
            <a:r>
              <a:rPr kumimoji="0" lang="zh-CN" altLang="en-US" sz="15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即将发生</a:t>
            </a:r>
            <a:r>
              <a:rPr kumimoji="0" lang="en-US" altLang="zh-CN" sz="15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改善的三大征兆</a:t>
            </a:r>
            <a:r>
              <a:rPr kumimoji="0" lang="zh-CN" altLang="en-US" sz="15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a:t>
            </a:r>
            <a:r>
              <a:rPr kumimoji="0" lang="en-US" altLang="zh-CN" sz="15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2017</a:t>
            </a:r>
            <a:r>
              <a:rPr kumimoji="0" lang="zh-CN" altLang="en-US" sz="15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a:t>
            </a:r>
            <a:endParaRPr kumimoji="0" lang="zh-CN" altLang="en-US" sz="15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285750" marR="0" indent="-285750" algn="l" defTabSz="914400" rtl="0" eaLnBrk="1">
              <a:lnSpc>
                <a:spcPct val="130000"/>
              </a:lnSpc>
              <a:spcBef>
                <a:spcPts val="600"/>
              </a:spcBef>
              <a:spcAft>
                <a:spcPts val="600"/>
              </a:spcAft>
              <a:buClrTx/>
              <a:buSzTx/>
              <a:buFont typeface="Wingdings" panose="05000000000000000000" charset="0"/>
              <a:buChar char="Ø"/>
            </a:pPr>
            <a:r>
              <a:rPr kumimoji="0" lang="en-US" altLang="zh-CN" sz="15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Gebru </a:t>
            </a:r>
            <a:r>
              <a:rPr kumimoji="0" lang="zh-CN" altLang="en-US" sz="15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等人通过对美国街道景象中车辆的检测，利用</a:t>
            </a:r>
            <a:r>
              <a:rPr kumimoji="0" lang="zh-CN" sz="15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卷积神经网络</a:t>
            </a:r>
            <a:r>
              <a:rPr kumimoji="0" lang="zh-CN" sz="1500" b="0" i="1"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a:t>
            </a:r>
            <a:r>
              <a:rPr kumimoji="0" lang="en-US" altLang="zh-CN" sz="1500" b="0" i="1"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CNN</a:t>
            </a:r>
            <a:r>
              <a:rPr kumimoji="0" lang="zh-CN" sz="1500" b="0" i="1"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a:t>
            </a:r>
            <a:r>
              <a:rPr kumimoji="0" lang="zh-CN" altLang="en-US" sz="1500" b="0" i="1"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分类、</a:t>
            </a:r>
            <a:r>
              <a:rPr kumimoji="0" lang="en-US" altLang="zh-CN" sz="1500" b="0" i="1"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logistic</a:t>
            </a:r>
            <a:r>
              <a:rPr kumimoji="0" lang="zh-CN" altLang="en-US" sz="1500" b="0" i="1"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回归、岭回归</a:t>
            </a:r>
            <a:r>
              <a:rPr kumimoji="0" lang="zh-CN" altLang="en-US" sz="15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等技术，实现了对人口收入、选票模式等方面的预测（</a:t>
            </a:r>
            <a:r>
              <a:rPr kumimoji="0" lang="en-US" altLang="zh-CN" sz="15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2017</a:t>
            </a:r>
            <a:r>
              <a:rPr kumimoji="0" lang="zh-CN" altLang="en-US" sz="15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a:t>
            </a:r>
            <a:endParaRPr kumimoji="0" lang="zh-CN" altLang="en-US" sz="15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285750" marR="0" indent="-285750" algn="l" defTabSz="914400" rtl="0" eaLnBrk="1">
              <a:lnSpc>
                <a:spcPct val="130000"/>
              </a:lnSpc>
              <a:spcBef>
                <a:spcPts val="600"/>
              </a:spcBef>
              <a:spcAft>
                <a:spcPts val="600"/>
              </a:spcAft>
              <a:buClrTx/>
              <a:buSzTx/>
              <a:buFont typeface="Wingdings" panose="05000000000000000000" charset="0"/>
              <a:buChar char="Ø"/>
            </a:pPr>
            <a:r>
              <a:rPr kumimoji="0" lang="en-US" altLang="zh-CN" sz="15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Zhang, Zhou </a:t>
            </a:r>
            <a:r>
              <a:rPr kumimoji="0" lang="zh-CN" altLang="en-US" sz="15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等人利用</a:t>
            </a:r>
            <a:r>
              <a:rPr kumimoji="0" lang="zh-CN" altLang="en-US" sz="1500" b="0" i="1"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卷积神经网络模型 </a:t>
            </a:r>
            <a:r>
              <a:rPr kumimoji="0" lang="en-US" altLang="zh-CN" sz="1500" b="0" i="1"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(PSPNet)</a:t>
            </a:r>
            <a:r>
              <a:rPr kumimoji="0" lang="zh-CN" altLang="en-US" sz="15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a:t>
            </a:r>
            <a:r>
              <a:rPr kumimoji="0" lang="en-US" altLang="zh-CN" sz="1500" b="0" i="1"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SVM</a:t>
            </a:r>
            <a:r>
              <a:rPr kumimoji="0" lang="zh-CN" altLang="en-US" sz="15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等技术，</a:t>
            </a:r>
            <a:r>
              <a:rPr lang="zh-CN" altLang="en-US" sz="1500">
                <a:sym typeface="微软雅黑" panose="020B0503020204020204" charset="-122"/>
              </a:rPr>
              <a:t>借助街道景象预测了影响人们对大城市情感感知的因素（</a:t>
            </a:r>
            <a:r>
              <a:rPr lang="en-US" altLang="zh-CN" sz="1500">
                <a:sym typeface="微软雅黑" panose="020B0503020204020204" charset="-122"/>
              </a:rPr>
              <a:t>2018</a:t>
            </a:r>
            <a:r>
              <a:rPr lang="zh-CN" altLang="en-US" sz="1500">
                <a:sym typeface="微软雅黑" panose="020B0503020204020204" charset="-122"/>
              </a:rPr>
              <a:t>）</a:t>
            </a:r>
            <a:endParaRPr kumimoji="0" lang="en-US" altLang="zh-CN" sz="15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285750" marR="0" indent="-285750" algn="l" defTabSz="914400" rtl="0" eaLnBrk="1">
              <a:lnSpc>
                <a:spcPct val="130000"/>
              </a:lnSpc>
              <a:spcBef>
                <a:spcPts val="600"/>
              </a:spcBef>
              <a:spcAft>
                <a:spcPts val="600"/>
              </a:spcAft>
              <a:buClrTx/>
              <a:buSzTx/>
              <a:buFont typeface="Wingdings" panose="05000000000000000000" charset="0"/>
              <a:buChar char="Ø"/>
            </a:pPr>
            <a:r>
              <a:rPr kumimoji="0" lang="en-US" altLang="zh-CN" sz="15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Zhang,Yan </a:t>
            </a:r>
            <a:r>
              <a:rPr kumimoji="0" lang="zh-CN" altLang="en-US" sz="15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等人通过向 </a:t>
            </a:r>
            <a:r>
              <a:rPr kumimoji="0" lang="en-US" altLang="zh-CN" sz="15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CNN </a:t>
            </a:r>
            <a:r>
              <a:rPr kumimoji="0" lang="zh-CN" altLang="en-US" sz="15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引入有序分类器和可变激活函数等方法，借助街道景象实现了对北京市 </a:t>
            </a:r>
            <a:r>
              <a:rPr kumimoji="0" lang="en-US" altLang="zh-CN" sz="15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PM2.5</a:t>
            </a:r>
            <a:r>
              <a:rPr kumimoji="0" lang="zh-CN" altLang="en-US" sz="15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浓度的很好的预测（</a:t>
            </a:r>
            <a:r>
              <a:rPr kumimoji="0" lang="en-US" altLang="zh-CN" sz="15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2018</a:t>
            </a:r>
            <a:r>
              <a:rPr kumimoji="0" lang="zh-CN" altLang="en-US" sz="15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a:t>
            </a:r>
            <a:endParaRPr kumimoji="0" lang="zh-CN" altLang="en-US" sz="15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285750" marR="0" indent="-285750" algn="l" defTabSz="914400" rtl="0" eaLnBrk="1">
              <a:lnSpc>
                <a:spcPct val="130000"/>
              </a:lnSpc>
              <a:spcBef>
                <a:spcPts val="600"/>
              </a:spcBef>
              <a:spcAft>
                <a:spcPts val="600"/>
              </a:spcAft>
              <a:buClrTx/>
              <a:buSzTx/>
              <a:buFont typeface="Wingdings" panose="05000000000000000000" charset="0"/>
              <a:buChar char="Ø"/>
            </a:pPr>
            <a:r>
              <a:rPr kumimoji="0" lang="en-US" altLang="zh-CN" sz="15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Zhang, Wu</a:t>
            </a:r>
            <a:r>
              <a:rPr kumimoji="0" lang="zh-CN" altLang="en-US" sz="15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等人利用深度卷积神经网络模型（</a:t>
            </a:r>
            <a:r>
              <a:rPr kumimoji="0" lang="en-US" altLang="zh-CN" sz="15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DenseNet</a:t>
            </a:r>
            <a:r>
              <a:rPr kumimoji="0" lang="zh-CN" altLang="en-US" sz="15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）和迁移学习技术，</a:t>
            </a:r>
            <a:r>
              <a:rPr lang="zh-CN" altLang="en-US" sz="1500">
                <a:sym typeface="微软雅黑" panose="020B0503020204020204" charset="-122"/>
              </a:rPr>
              <a:t>借助街道景象实现了对城市街道</a:t>
            </a:r>
            <a:r>
              <a:rPr lang="zh-CN" altLang="en-US" sz="1500" i="1">
                <a:sym typeface="微软雅黑" panose="020B0503020204020204" charset="-122"/>
              </a:rPr>
              <a:t>出租车流动模式</a:t>
            </a:r>
            <a:r>
              <a:rPr lang="zh-CN" altLang="en-US" sz="1500">
                <a:sym typeface="微软雅黑" panose="020B0503020204020204" charset="-122"/>
              </a:rPr>
              <a:t>的预测（</a:t>
            </a:r>
            <a:r>
              <a:rPr lang="en-US" altLang="zh-CN" sz="1500">
                <a:sym typeface="微软雅黑" panose="020B0503020204020204" charset="-122"/>
              </a:rPr>
              <a:t>2019</a:t>
            </a:r>
            <a:r>
              <a:rPr lang="zh-CN" altLang="en-US" sz="1500">
                <a:sym typeface="微软雅黑" panose="020B0503020204020204" charset="-122"/>
              </a:rPr>
              <a:t>）</a:t>
            </a:r>
            <a:endParaRPr kumimoji="0" lang="zh-CN" altLang="en-US" sz="15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285750" marR="0" indent="-285750" algn="l" defTabSz="914400" rtl="0" eaLnBrk="1">
              <a:lnSpc>
                <a:spcPct val="130000"/>
              </a:lnSpc>
              <a:spcBef>
                <a:spcPts val="600"/>
              </a:spcBef>
              <a:spcAft>
                <a:spcPts val="600"/>
              </a:spcAft>
              <a:buClrTx/>
              <a:buSzTx/>
              <a:buFont typeface="Wingdings" panose="05000000000000000000" charset="0"/>
              <a:buChar char="Ø"/>
            </a:pPr>
            <a:r>
              <a:rPr kumimoji="0" lang="zh-CN" altLang="en-US" sz="15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Weichenthal 等人分析了将卷积神经网络应用于城市环境流行病学和暴露学所存在的机遇和挑战（</a:t>
            </a:r>
            <a:r>
              <a:rPr kumimoji="0" lang="en-US" altLang="zh-CN" sz="15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2019</a:t>
            </a:r>
            <a:r>
              <a:rPr kumimoji="0" lang="zh-CN" altLang="en-US" sz="15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a:t>
            </a:r>
            <a:endParaRPr kumimoji="0" lang="zh-CN" altLang="en-US" sz="15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 name="文本框 2"/>
          <p:cNvSpPr txBox="1"/>
          <p:nvPr/>
        </p:nvSpPr>
        <p:spPr>
          <a:xfrm>
            <a:off x="7908290" y="2503170"/>
            <a:ext cx="3704590" cy="21990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ctr" defTabSz="914400" rtl="0" fontAlgn="auto" latinLnBrk="0" hangingPunct="0">
              <a:lnSpc>
                <a:spcPct val="140000"/>
              </a:lnSpc>
              <a:spcBef>
                <a:spcPts val="0"/>
              </a:spcBef>
              <a:spcAft>
                <a:spcPts val="0"/>
              </a:spcAft>
              <a:buClrTx/>
              <a:buSzTx/>
              <a:buFontTx/>
              <a:buNone/>
            </a:pPr>
            <a:r>
              <a:rPr kumimoji="0" lang="zh-CN" altLang="en-US" sz="1800" b="1"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局限性</a:t>
            </a:r>
            <a:endParaRPr kumimoji="0" lang="zh-CN" altLang="en-US" sz="1800" b="1"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285750" marR="0" indent="-285750" algn="l" defTabSz="914400" rtl="0" fontAlgn="auto" latinLnBrk="0" hangingPunct="0">
              <a:lnSpc>
                <a:spcPct val="140000"/>
              </a:lnSpc>
              <a:spcBef>
                <a:spcPts val="0"/>
              </a:spcBef>
              <a:spcAft>
                <a:spcPts val="0"/>
              </a:spcAft>
              <a:buClrTx/>
              <a:buSzTx/>
              <a:buFont typeface="Wingdings" panose="05000000000000000000" charset="0"/>
              <a:buChar char="Ø"/>
            </a:pPr>
            <a:r>
              <a:rPr kumimoji="0" lang="zh-CN" altLang="en-US" sz="160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特征识别、分类和回归大多</a:t>
            </a:r>
            <a:r>
              <a:rPr kumimoji="0" lang="zh-CN" altLang="en-US" sz="1600" b="1"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由两步完成</a:t>
            </a:r>
            <a:r>
              <a:rPr kumimoji="0" lang="zh-CN" altLang="en-US" sz="160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，需人为对中间特征进行标记，降低了模型的精度；</a:t>
            </a:r>
            <a:endParaRPr kumimoji="0" lang="zh-CN" altLang="en-US" sz="160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285750" marR="0" indent="-285750" algn="l" defTabSz="914400" rtl="0" fontAlgn="auto" latinLnBrk="0" hangingPunct="0">
              <a:lnSpc>
                <a:spcPct val="140000"/>
              </a:lnSpc>
              <a:spcBef>
                <a:spcPts val="0"/>
              </a:spcBef>
              <a:spcAft>
                <a:spcPts val="0"/>
              </a:spcAft>
              <a:buClrTx/>
              <a:buSzTx/>
              <a:buFont typeface="Wingdings" panose="05000000000000000000" charset="0"/>
              <a:buChar char="Ø"/>
            </a:pPr>
            <a:r>
              <a:rPr kumimoji="0" lang="zh-CN" altLang="en-US" sz="160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关注的街道</a:t>
            </a:r>
            <a:r>
              <a:rPr kumimoji="0" lang="zh-CN" altLang="en-US" sz="1600" b="1"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元素较少</a:t>
            </a:r>
            <a:r>
              <a:rPr kumimoji="0" lang="zh-CN" altLang="en-US" sz="160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，缺乏可比性分析</a:t>
            </a:r>
            <a:endParaRPr kumimoji="0" lang="zh-CN" altLang="en-US" sz="160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文本框 8"/>
          <p:cNvSpPr txBox="1"/>
          <p:nvPr/>
        </p:nvSpPr>
        <p:spPr>
          <a:xfrm>
            <a:off x="4872352" y="2875537"/>
            <a:ext cx="4689297" cy="768350"/>
          </a:xfrm>
          <a:prstGeom prst="rect">
            <a:avLst/>
          </a:prstGeom>
          <a:ln w="12700">
            <a:miter lim="400000"/>
          </a:ln>
        </p:spPr>
        <p:txBody>
          <a:bodyPr lIns="45719" rIns="45719">
            <a:spAutoFit/>
          </a:bodyPr>
          <a:lstStyle>
            <a:lvl1pPr defTabSz="457200">
              <a:defRPr sz="4400" b="1">
                <a:solidFill>
                  <a:srgbClr val="404040"/>
                </a:solidFill>
              </a:defRPr>
            </a:lvl1pPr>
          </a:lstStyle>
          <a:p>
            <a:r>
              <a:rPr lang="zh-CN" altLang="en-US"/>
              <a:t>研究创新</a:t>
            </a:r>
            <a:endParaRPr lang="zh-CN" altLang="en-US"/>
          </a:p>
        </p:txBody>
      </p:sp>
      <p:sp>
        <p:nvSpPr>
          <p:cNvPr id="485" name="直接连接符 3"/>
          <p:cNvSpPr/>
          <p:nvPr/>
        </p:nvSpPr>
        <p:spPr>
          <a:xfrm>
            <a:off x="4703460" y="2757714"/>
            <a:ext cx="1" cy="1128586"/>
          </a:xfrm>
          <a:prstGeom prst="line">
            <a:avLst/>
          </a:prstGeom>
          <a:ln w="38100">
            <a:solidFill>
              <a:srgbClr val="BFBFBF"/>
            </a:solidFill>
            <a:miter/>
          </a:ln>
        </p:spPr>
        <p:txBody>
          <a:bodyPr lIns="45719" rIns="45719"/>
          <a:lstStyle/>
          <a:p/>
        </p:txBody>
      </p:sp>
      <p:grpSp>
        <p:nvGrpSpPr>
          <p:cNvPr id="492" name="组合 4"/>
          <p:cNvGrpSpPr/>
          <p:nvPr/>
        </p:nvGrpSpPr>
        <p:grpSpPr>
          <a:xfrm>
            <a:off x="2986677" y="2485638"/>
            <a:ext cx="1547895" cy="1573585"/>
            <a:chOff x="-1" y="0"/>
            <a:chExt cx="1547894" cy="1573584"/>
          </a:xfrm>
        </p:grpSpPr>
        <p:grpSp>
          <p:nvGrpSpPr>
            <p:cNvPr id="488" name="椭圆 5"/>
            <p:cNvGrpSpPr/>
            <p:nvPr/>
          </p:nvGrpSpPr>
          <p:grpSpPr>
            <a:xfrm>
              <a:off x="129296" y="113546"/>
              <a:ext cx="1289300" cy="1320799"/>
              <a:chOff x="0" y="-5079"/>
              <a:chExt cx="1289299" cy="1320797"/>
            </a:xfrm>
          </p:grpSpPr>
          <p:sp>
            <p:nvSpPr>
              <p:cNvPr id="486" name="圆形"/>
              <p:cNvSpPr/>
              <p:nvPr/>
            </p:nvSpPr>
            <p:spPr>
              <a:xfrm>
                <a:off x="0" y="10671"/>
                <a:ext cx="1289299" cy="1289298"/>
              </a:xfrm>
              <a:prstGeom prst="ellipse">
                <a:avLst/>
              </a:prstGeom>
              <a:solidFill>
                <a:schemeClr val="accent2"/>
              </a:solidFill>
              <a:ln w="12700" cap="flat">
                <a:noFill/>
                <a:miter lim="400000"/>
              </a:ln>
              <a:effectLst/>
            </p:spPr>
            <p:txBody>
              <a:bodyPr wrap="square" lIns="45719" tIns="45719" rIns="45719" bIns="45719" numCol="1" anchor="ctr">
                <a:noAutofit/>
              </a:bodyPr>
              <a:lstStyle/>
              <a:p>
                <a:pPr algn="ctr">
                  <a:defRPr sz="8000">
                    <a:solidFill>
                      <a:srgbClr val="FFFFFF"/>
                    </a:solidFill>
                  </a:defRPr>
                </a:pPr>
              </a:p>
            </p:txBody>
          </p:sp>
          <p:sp>
            <p:nvSpPr>
              <p:cNvPr id="487" name="3"/>
              <p:cNvSpPr txBox="1"/>
              <p:nvPr/>
            </p:nvSpPr>
            <p:spPr>
              <a:xfrm>
                <a:off x="188813" y="-5079"/>
                <a:ext cx="911673" cy="1320797"/>
              </a:xfrm>
              <a:prstGeom prst="rect">
                <a:avLst/>
              </a:prstGeom>
              <a:noFill/>
              <a:ln w="12700" cap="flat">
                <a:noFill/>
                <a:miter lim="400000"/>
              </a:ln>
              <a:effectLst/>
            </p:spPr>
            <p:txBody>
              <a:bodyPr wrap="square" lIns="45719" tIns="45719" rIns="45719" bIns="45719" numCol="1" anchor="ctr">
                <a:spAutoFit/>
              </a:bodyPr>
              <a:lstStyle>
                <a:lvl1pPr algn="ctr">
                  <a:defRPr sz="8000">
                    <a:solidFill>
                      <a:srgbClr val="FFFFFF"/>
                    </a:solidFill>
                  </a:defRPr>
                </a:lvl1pPr>
              </a:lstStyle>
              <a:p>
                <a:r>
                  <a:rPr lang="en-US"/>
                  <a:t>2</a:t>
                </a:r>
                <a:endParaRPr lang="en-US"/>
              </a:p>
            </p:txBody>
          </p:sp>
        </p:grpSp>
        <p:sp>
          <p:nvSpPr>
            <p:cNvPr id="489" name="椭圆 6"/>
            <p:cNvSpPr/>
            <p:nvPr/>
          </p:nvSpPr>
          <p:spPr>
            <a:xfrm>
              <a:off x="-1" y="0"/>
              <a:ext cx="1547894" cy="1547893"/>
            </a:xfrm>
            <a:prstGeom prst="ellipse">
              <a:avLst/>
            </a:prstGeom>
            <a:noFill/>
            <a:ln w="12700" cap="flat">
              <a:solidFill>
                <a:srgbClr val="D9D9D9"/>
              </a:solidFill>
              <a:prstDash val="solid"/>
              <a:miter lim="800000"/>
            </a:ln>
            <a:effectLst/>
          </p:spPr>
          <p:txBody>
            <a:bodyPr wrap="square" lIns="45719" tIns="45719" rIns="45719" bIns="45719" numCol="1" anchor="ctr">
              <a:noAutofit/>
            </a:bodyPr>
            <a:lstStyle/>
            <a:p>
              <a:pPr algn="ctr">
                <a:defRPr sz="8000">
                  <a:solidFill>
                    <a:srgbClr val="FFFFFF"/>
                  </a:solidFill>
                </a:defRPr>
              </a:pPr>
            </a:p>
          </p:txBody>
        </p:sp>
        <p:sp>
          <p:nvSpPr>
            <p:cNvPr id="490" name="椭圆 7"/>
            <p:cNvSpPr/>
            <p:nvPr/>
          </p:nvSpPr>
          <p:spPr>
            <a:xfrm>
              <a:off x="1115473" y="1214173"/>
              <a:ext cx="359411" cy="359411"/>
            </a:xfrm>
            <a:prstGeom prst="ellipse">
              <a:avLst/>
            </a:prstGeom>
            <a:solidFill>
              <a:schemeClr val="accent1">
                <a:alpha val="8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91" name="椭圆 8"/>
            <p:cNvSpPr/>
            <p:nvPr/>
          </p:nvSpPr>
          <p:spPr>
            <a:xfrm>
              <a:off x="129295" y="34341"/>
              <a:ext cx="226115" cy="226115"/>
            </a:xfrm>
            <a:prstGeom prst="ellipse">
              <a:avLst/>
            </a:prstGeom>
            <a:solidFill>
              <a:schemeClr val="accent1">
                <a:alpha val="8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 name="Slide Number Placeholder 17"/>
          <p:cNvSpPr txBox="1"/>
          <p:nvPr>
            <p:ph type="sldNum" sz="quarter" idx="2"/>
          </p:nvPr>
        </p:nvSpPr>
        <p:spPr>
          <a:xfrm>
            <a:off x="11651861" y="445166"/>
            <a:ext cx="70485" cy="153670"/>
          </a:xfrm>
          <a:prstGeom prst="rect">
            <a:avLst/>
          </a:prstGeom>
        </p:spPr>
        <p:txBody>
          <a:bodyPr/>
          <a:lstStyle>
            <a:lvl1pPr>
              <a:defRPr>
                <a:latin typeface="Arial" panose="020B0604020202020204"/>
                <a:ea typeface="Arial" panose="020B0604020202020204"/>
                <a:cs typeface="Arial" panose="020B0604020202020204"/>
                <a:sym typeface="Arial" panose="020B0604020202020204"/>
              </a:defRPr>
            </a:lvl1pPr>
          </a:lstStyle>
          <a:p>
            <a:pPr algn="ctr"/>
            <a:fld id="{9A0DB2DC-4C9A-4742-B13C-FB6460FD3503}" type="slidenum">
              <a:rPr>
                <a:latin typeface="Lato"/>
                <a:ea typeface="Lato"/>
                <a:cs typeface="Lato"/>
              </a:rPr>
            </a:fld>
            <a:endParaRPr>
              <a:latin typeface="Lato"/>
              <a:ea typeface="Lato"/>
              <a:cs typeface="Lato"/>
            </a:endParaRPr>
          </a:p>
        </p:txBody>
      </p:sp>
      <p:grpSp>
        <p:nvGrpSpPr>
          <p:cNvPr id="24" name="组合 23"/>
          <p:cNvGrpSpPr/>
          <p:nvPr/>
        </p:nvGrpSpPr>
        <p:grpSpPr>
          <a:xfrm>
            <a:off x="1720270" y="1231900"/>
            <a:ext cx="7342865" cy="1339850"/>
            <a:chOff x="2941" y="1940"/>
            <a:chExt cx="11331" cy="1752"/>
          </a:xfrm>
        </p:grpSpPr>
        <p:grpSp>
          <p:nvGrpSpPr>
            <p:cNvPr id="858" name="Group 1"/>
            <p:cNvGrpSpPr/>
            <p:nvPr/>
          </p:nvGrpSpPr>
          <p:grpSpPr>
            <a:xfrm>
              <a:off x="4963" y="1940"/>
              <a:ext cx="9309" cy="1752"/>
              <a:chOff x="38720" y="0"/>
              <a:chExt cx="5911039" cy="1112270"/>
            </a:xfrm>
          </p:grpSpPr>
          <p:sp>
            <p:nvSpPr>
              <p:cNvPr id="856" name="Rounded Rectangle 2"/>
              <p:cNvSpPr/>
              <p:nvPr/>
            </p:nvSpPr>
            <p:spPr>
              <a:xfrm>
                <a:off x="90986" y="0"/>
                <a:ext cx="5858773" cy="1112270"/>
              </a:xfrm>
              <a:prstGeom prst="roundRect">
                <a:avLst>
                  <a:gd name="adj" fmla="val 50000"/>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latin typeface="Arial" panose="020B0604020202020204"/>
                    <a:ea typeface="Arial" panose="020B0604020202020204"/>
                    <a:cs typeface="Arial" panose="020B0604020202020204"/>
                    <a:sym typeface="Arial" panose="020B0604020202020204"/>
                  </a:defRPr>
                </a:pPr>
              </a:p>
            </p:txBody>
          </p:sp>
          <p:sp>
            <p:nvSpPr>
              <p:cNvPr id="857" name="Rectangle 3"/>
              <p:cNvSpPr/>
              <p:nvPr/>
            </p:nvSpPr>
            <p:spPr>
              <a:xfrm rot="2700000">
                <a:off x="38720" y="457886"/>
                <a:ext cx="195973" cy="195973"/>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latin typeface="Arial" panose="020B0604020202020204"/>
                    <a:ea typeface="Arial" panose="020B0604020202020204"/>
                    <a:cs typeface="Arial" panose="020B0604020202020204"/>
                    <a:sym typeface="Arial" panose="020B0604020202020204"/>
                  </a:defRPr>
                </a:pPr>
              </a:p>
            </p:txBody>
          </p:sp>
        </p:grpSp>
        <p:sp>
          <p:nvSpPr>
            <p:cNvPr id="868" name="Text Placeholder 32"/>
            <p:cNvSpPr txBox="1"/>
            <p:nvPr/>
          </p:nvSpPr>
          <p:spPr>
            <a:xfrm>
              <a:off x="6569" y="2471"/>
              <a:ext cx="6808" cy="362"/>
            </a:xfrm>
            <a:prstGeom prst="rect">
              <a:avLst/>
            </a:prstGeom>
            <a:ln w="12700">
              <a:miter lim="400000"/>
            </a:ln>
          </p:spPr>
          <p:txBody>
            <a:bodyPr lIns="0" tIns="0" rIns="0" bIns="0">
              <a:spAutoFit/>
            </a:bodyPr>
            <a:lstStyle/>
            <a:p>
              <a:pPr marL="171450" indent="-171450" defTabSz="685800">
                <a:lnSpc>
                  <a:spcPct val="90000"/>
                </a:lnSpc>
                <a:spcBef>
                  <a:spcPts val="700"/>
                </a:spcBef>
                <a:buSzPct val="100000"/>
                <a:buFont typeface="Arial" panose="020B0604020202020204"/>
                <a:buChar char="•"/>
                <a:defRPr sz="1000">
                  <a:solidFill>
                    <a:srgbClr val="FFFFFF"/>
                  </a:solidFill>
                  <a:latin typeface="Arial" panose="020B0604020202020204"/>
                  <a:ea typeface="Arial" panose="020B0604020202020204"/>
                  <a:cs typeface="Arial" panose="020B0604020202020204"/>
                  <a:sym typeface="Arial" panose="020B0604020202020204"/>
                </a:defRPr>
              </a:pPr>
              <a:r>
                <a:rPr lang="zh-CN" sz="2000">
                  <a:latin typeface="微软雅黑" panose="020B0503020204020204" charset="-122"/>
                  <a:ea typeface="微软雅黑" panose="020B0503020204020204" charset="-122"/>
                  <a:sym typeface="+mn-ea"/>
                </a:rPr>
                <a:t>引入</a:t>
              </a:r>
              <a:r>
                <a:rPr lang="zh-CN" sz="2000" b="1">
                  <a:solidFill>
                    <a:srgbClr val="FFFF00"/>
                  </a:solidFill>
                  <a:latin typeface="微软雅黑" panose="020B0503020204020204" charset="-122"/>
                  <a:ea typeface="微软雅黑" panose="020B0503020204020204" charset="-122"/>
                  <a:sym typeface="+mn-ea"/>
                </a:rPr>
                <a:t>时间和空间上的迁移学习</a:t>
              </a:r>
              <a:endParaRPr lang="zh-CN" sz="2000" b="1">
                <a:solidFill>
                  <a:srgbClr val="FFFF00"/>
                </a:solidFill>
                <a:latin typeface="微软雅黑" panose="020B0503020204020204" charset="-122"/>
                <a:ea typeface="微软雅黑" panose="020B0503020204020204" charset="-122"/>
                <a:sym typeface="+mn-ea"/>
              </a:endParaRPr>
            </a:p>
          </p:txBody>
        </p:sp>
        <p:sp>
          <p:nvSpPr>
            <p:cNvPr id="869" name="Text Placeholder 32"/>
            <p:cNvSpPr txBox="1"/>
            <p:nvPr/>
          </p:nvSpPr>
          <p:spPr>
            <a:xfrm>
              <a:off x="5419" y="2454"/>
              <a:ext cx="1174" cy="724"/>
            </a:xfrm>
            <a:prstGeom prst="rect">
              <a:avLst/>
            </a:prstGeom>
            <a:ln w="12700">
              <a:miter lim="400000"/>
            </a:ln>
          </p:spPr>
          <p:txBody>
            <a:bodyPr lIns="0" tIns="0" rIns="0" bIns="0">
              <a:spAutoFit/>
            </a:bodyPr>
            <a:lstStyle>
              <a:lvl1pPr defTabSz="685800">
                <a:lnSpc>
                  <a:spcPct val="90000"/>
                </a:lnSpc>
                <a:spcBef>
                  <a:spcPts val="700"/>
                </a:spcBef>
                <a:defRPr sz="3400">
                  <a:solidFill>
                    <a:srgbClr val="FFFFFF"/>
                  </a:solidFill>
                  <a:latin typeface="Arial" panose="020B0604020202020204"/>
                  <a:ea typeface="Arial" panose="020B0604020202020204"/>
                  <a:cs typeface="Arial" panose="020B0604020202020204"/>
                  <a:sym typeface="Arial" panose="020B0604020202020204"/>
                </a:defRPr>
              </a:lvl1pPr>
            </a:lstStyle>
            <a:p>
              <a:r>
                <a:rPr sz="4000"/>
                <a:t>01</a:t>
              </a:r>
              <a:endParaRPr sz="4000"/>
            </a:p>
          </p:txBody>
        </p:sp>
        <p:grpSp>
          <p:nvGrpSpPr>
            <p:cNvPr id="3" name="组合 2"/>
            <p:cNvGrpSpPr/>
            <p:nvPr/>
          </p:nvGrpSpPr>
          <p:grpSpPr>
            <a:xfrm>
              <a:off x="2941" y="2080"/>
              <a:ext cx="1635" cy="1359"/>
              <a:chOff x="2941" y="2532"/>
              <a:chExt cx="1635" cy="1359"/>
            </a:xfrm>
          </p:grpSpPr>
          <p:sp>
            <p:nvSpPr>
              <p:cNvPr id="855" name="Oval 25"/>
              <p:cNvSpPr/>
              <p:nvPr/>
            </p:nvSpPr>
            <p:spPr>
              <a:xfrm>
                <a:off x="2941" y="2532"/>
                <a:ext cx="1635" cy="1359"/>
              </a:xfrm>
              <a:prstGeom prst="ellipse">
                <a:avLst/>
              </a:prstGeom>
              <a:solidFill>
                <a:schemeClr val="accent1"/>
              </a:solidFill>
              <a:ln w="12700">
                <a:miter lim="400000"/>
              </a:ln>
            </p:spPr>
            <p:txBody>
              <a:bodyPr lIns="45719" rIns="45719" anchor="ctr"/>
              <a:lstStyle/>
              <a:p>
                <a:pPr algn="ctr">
                  <a:defRPr sz="2800">
                    <a:solidFill>
                      <a:srgbClr val="FFFFFF"/>
                    </a:solidFill>
                    <a:latin typeface="Arial" panose="020B0604020202020204"/>
                    <a:ea typeface="Arial" panose="020B0604020202020204"/>
                    <a:cs typeface="Arial" panose="020B0604020202020204"/>
                    <a:sym typeface="Arial" panose="020B0604020202020204"/>
                  </a:defRPr>
                </a:pPr>
              </a:p>
            </p:txBody>
          </p:sp>
          <p:sp>
            <p:nvSpPr>
              <p:cNvPr id="881" name="任意多边形 28"/>
              <p:cNvSpPr/>
              <p:nvPr/>
            </p:nvSpPr>
            <p:spPr>
              <a:xfrm>
                <a:off x="3375" y="2858"/>
                <a:ext cx="767" cy="708"/>
              </a:xfrm>
              <a:custGeom>
                <a:avLst/>
                <a:gdLst/>
                <a:ahLst/>
                <a:cxnLst>
                  <a:cxn ang="0">
                    <a:pos x="wd2" y="hd2"/>
                  </a:cxn>
                  <a:cxn ang="5400000">
                    <a:pos x="wd2" y="hd2"/>
                  </a:cxn>
                  <a:cxn ang="10800000">
                    <a:pos x="wd2" y="hd2"/>
                  </a:cxn>
                  <a:cxn ang="16200000">
                    <a:pos x="wd2" y="hd2"/>
                  </a:cxn>
                </a:cxnLst>
                <a:rect l="0" t="0" r="r" b="b"/>
                <a:pathLst>
                  <a:path w="21600" h="21600" extrusionOk="0">
                    <a:moveTo>
                      <a:pt x="16615" y="5400"/>
                    </a:moveTo>
                    <a:cubicBezTo>
                      <a:pt x="16615" y="7359"/>
                      <a:pt x="16295" y="9098"/>
                      <a:pt x="15655" y="10617"/>
                    </a:cubicBezTo>
                    <a:cubicBezTo>
                      <a:pt x="16875" y="10345"/>
                      <a:pt x="17894" y="9816"/>
                      <a:pt x="18712" y="9028"/>
                    </a:cubicBezTo>
                    <a:cubicBezTo>
                      <a:pt x="19530" y="8241"/>
                      <a:pt x="19938" y="7481"/>
                      <a:pt x="19938" y="6750"/>
                    </a:cubicBezTo>
                    <a:lnTo>
                      <a:pt x="19938" y="5400"/>
                    </a:lnTo>
                    <a:close/>
                    <a:moveTo>
                      <a:pt x="1661" y="5400"/>
                    </a:moveTo>
                    <a:lnTo>
                      <a:pt x="1661" y="6750"/>
                    </a:lnTo>
                    <a:cubicBezTo>
                      <a:pt x="1661" y="7481"/>
                      <a:pt x="2070" y="8241"/>
                      <a:pt x="2888" y="9028"/>
                    </a:cubicBezTo>
                    <a:cubicBezTo>
                      <a:pt x="3706" y="9816"/>
                      <a:pt x="4725" y="10345"/>
                      <a:pt x="5945" y="10617"/>
                    </a:cubicBezTo>
                    <a:cubicBezTo>
                      <a:pt x="5305" y="9098"/>
                      <a:pt x="4985" y="7359"/>
                      <a:pt x="4985" y="5400"/>
                    </a:cubicBezTo>
                    <a:close/>
                    <a:moveTo>
                      <a:pt x="7062" y="0"/>
                    </a:moveTo>
                    <a:lnTo>
                      <a:pt x="14538" y="0"/>
                    </a:lnTo>
                    <a:cubicBezTo>
                      <a:pt x="15110" y="0"/>
                      <a:pt x="15598" y="220"/>
                      <a:pt x="16005" y="661"/>
                    </a:cubicBezTo>
                    <a:cubicBezTo>
                      <a:pt x="16412" y="1102"/>
                      <a:pt x="16615" y="1631"/>
                      <a:pt x="16615" y="2250"/>
                    </a:cubicBezTo>
                    <a:lnTo>
                      <a:pt x="16615" y="3600"/>
                    </a:lnTo>
                    <a:lnTo>
                      <a:pt x="20354" y="3600"/>
                    </a:lnTo>
                    <a:cubicBezTo>
                      <a:pt x="20700" y="3600"/>
                      <a:pt x="20994" y="3731"/>
                      <a:pt x="21237" y="3994"/>
                    </a:cubicBezTo>
                    <a:cubicBezTo>
                      <a:pt x="21479" y="4256"/>
                      <a:pt x="21600" y="4575"/>
                      <a:pt x="21600" y="4950"/>
                    </a:cubicBezTo>
                    <a:lnTo>
                      <a:pt x="21600" y="6750"/>
                    </a:lnTo>
                    <a:cubicBezTo>
                      <a:pt x="21600" y="7416"/>
                      <a:pt x="21420" y="8086"/>
                      <a:pt x="21061" y="8761"/>
                    </a:cubicBezTo>
                    <a:cubicBezTo>
                      <a:pt x="20702" y="9436"/>
                      <a:pt x="20218" y="10045"/>
                      <a:pt x="19607" y="10589"/>
                    </a:cubicBezTo>
                    <a:cubicBezTo>
                      <a:pt x="18997" y="11133"/>
                      <a:pt x="18249" y="11590"/>
                      <a:pt x="17362" y="11960"/>
                    </a:cubicBezTo>
                    <a:cubicBezTo>
                      <a:pt x="16475" y="12330"/>
                      <a:pt x="15542" y="12539"/>
                      <a:pt x="14564" y="12586"/>
                    </a:cubicBezTo>
                    <a:cubicBezTo>
                      <a:pt x="14201" y="13092"/>
                      <a:pt x="13790" y="13537"/>
                      <a:pt x="13331" y="13922"/>
                    </a:cubicBezTo>
                    <a:cubicBezTo>
                      <a:pt x="13002" y="14241"/>
                      <a:pt x="12775" y="14580"/>
                      <a:pt x="12650" y="14941"/>
                    </a:cubicBezTo>
                    <a:cubicBezTo>
                      <a:pt x="12524" y="15302"/>
                      <a:pt x="12462" y="15722"/>
                      <a:pt x="12462" y="16200"/>
                    </a:cubicBezTo>
                    <a:cubicBezTo>
                      <a:pt x="12462" y="16706"/>
                      <a:pt x="12594" y="17133"/>
                      <a:pt x="12857" y="17480"/>
                    </a:cubicBezTo>
                    <a:cubicBezTo>
                      <a:pt x="13121" y="17827"/>
                      <a:pt x="13543" y="18000"/>
                      <a:pt x="14123" y="18000"/>
                    </a:cubicBezTo>
                    <a:cubicBezTo>
                      <a:pt x="14772" y="18000"/>
                      <a:pt x="15350" y="18213"/>
                      <a:pt x="15856" y="18640"/>
                    </a:cubicBezTo>
                    <a:cubicBezTo>
                      <a:pt x="16362" y="19066"/>
                      <a:pt x="16615" y="19603"/>
                      <a:pt x="16615" y="20250"/>
                    </a:cubicBezTo>
                    <a:lnTo>
                      <a:pt x="16615" y="21150"/>
                    </a:lnTo>
                    <a:cubicBezTo>
                      <a:pt x="16615" y="21281"/>
                      <a:pt x="16576" y="21389"/>
                      <a:pt x="16499" y="21473"/>
                    </a:cubicBezTo>
                    <a:cubicBezTo>
                      <a:pt x="16421" y="21558"/>
                      <a:pt x="16321" y="21600"/>
                      <a:pt x="16200" y="21600"/>
                    </a:cubicBezTo>
                    <a:lnTo>
                      <a:pt x="5400" y="21600"/>
                    </a:lnTo>
                    <a:cubicBezTo>
                      <a:pt x="5279" y="21600"/>
                      <a:pt x="5179" y="21558"/>
                      <a:pt x="5101" y="21473"/>
                    </a:cubicBezTo>
                    <a:cubicBezTo>
                      <a:pt x="5024" y="21389"/>
                      <a:pt x="4985" y="21281"/>
                      <a:pt x="4985" y="21150"/>
                    </a:cubicBezTo>
                    <a:lnTo>
                      <a:pt x="4985" y="20250"/>
                    </a:lnTo>
                    <a:cubicBezTo>
                      <a:pt x="4985" y="19603"/>
                      <a:pt x="5238" y="19066"/>
                      <a:pt x="5744" y="18640"/>
                    </a:cubicBezTo>
                    <a:cubicBezTo>
                      <a:pt x="6250" y="18213"/>
                      <a:pt x="6828" y="18000"/>
                      <a:pt x="7477" y="18000"/>
                    </a:cubicBezTo>
                    <a:cubicBezTo>
                      <a:pt x="8057" y="18000"/>
                      <a:pt x="8479" y="17827"/>
                      <a:pt x="8743" y="17480"/>
                    </a:cubicBezTo>
                    <a:cubicBezTo>
                      <a:pt x="9006" y="17133"/>
                      <a:pt x="9138" y="16706"/>
                      <a:pt x="9138" y="16200"/>
                    </a:cubicBezTo>
                    <a:cubicBezTo>
                      <a:pt x="9138" y="15722"/>
                      <a:pt x="9076" y="15302"/>
                      <a:pt x="8950" y="14941"/>
                    </a:cubicBezTo>
                    <a:cubicBezTo>
                      <a:pt x="8825" y="14580"/>
                      <a:pt x="8598" y="14241"/>
                      <a:pt x="8269" y="13922"/>
                    </a:cubicBezTo>
                    <a:cubicBezTo>
                      <a:pt x="7810" y="13537"/>
                      <a:pt x="7399" y="13092"/>
                      <a:pt x="7036" y="12586"/>
                    </a:cubicBezTo>
                    <a:cubicBezTo>
                      <a:pt x="6058" y="12539"/>
                      <a:pt x="5125" y="12330"/>
                      <a:pt x="4238" y="11960"/>
                    </a:cubicBezTo>
                    <a:cubicBezTo>
                      <a:pt x="3351" y="11590"/>
                      <a:pt x="2603" y="11133"/>
                      <a:pt x="1992" y="10589"/>
                    </a:cubicBezTo>
                    <a:cubicBezTo>
                      <a:pt x="1382" y="10045"/>
                      <a:pt x="898" y="9436"/>
                      <a:pt x="539" y="8761"/>
                    </a:cubicBezTo>
                    <a:cubicBezTo>
                      <a:pt x="179" y="8086"/>
                      <a:pt x="0" y="7416"/>
                      <a:pt x="0" y="6750"/>
                    </a:cubicBezTo>
                    <a:lnTo>
                      <a:pt x="0" y="4950"/>
                    </a:lnTo>
                    <a:cubicBezTo>
                      <a:pt x="0" y="4575"/>
                      <a:pt x="121" y="4256"/>
                      <a:pt x="363" y="3994"/>
                    </a:cubicBezTo>
                    <a:cubicBezTo>
                      <a:pt x="606" y="3731"/>
                      <a:pt x="900" y="3600"/>
                      <a:pt x="1246" y="3600"/>
                    </a:cubicBezTo>
                    <a:lnTo>
                      <a:pt x="4985" y="3600"/>
                    </a:lnTo>
                    <a:lnTo>
                      <a:pt x="4985" y="2250"/>
                    </a:lnTo>
                    <a:cubicBezTo>
                      <a:pt x="4985" y="1631"/>
                      <a:pt x="5188" y="1102"/>
                      <a:pt x="5595" y="661"/>
                    </a:cubicBezTo>
                    <a:cubicBezTo>
                      <a:pt x="6001" y="220"/>
                      <a:pt x="6490" y="0"/>
                      <a:pt x="7062" y="0"/>
                    </a:cubicBezTo>
                    <a:close/>
                  </a:path>
                </a:pathLst>
              </a:custGeom>
              <a:solidFill>
                <a:srgbClr val="FFFFFF"/>
              </a:solidFill>
              <a:ln w="12700">
                <a:miter lim="400000"/>
              </a:ln>
            </p:spPr>
            <p:txBody>
              <a:bodyPr lIns="45719" rIns="45719"/>
              <a:lstStyle/>
              <a:p>
                <a:pPr algn="ctr">
                  <a:defRPr>
                    <a:solidFill>
                      <a:srgbClr val="262626"/>
                    </a:solidFill>
                    <a:latin typeface="Arial" panose="020B0604020202020204"/>
                    <a:ea typeface="Arial" panose="020B0604020202020204"/>
                    <a:cs typeface="Arial" panose="020B0604020202020204"/>
                    <a:sym typeface="Arial" panose="020B0604020202020204"/>
                  </a:defRPr>
                </a:pPr>
              </a:p>
            </p:txBody>
          </p:sp>
        </p:grpSp>
      </p:grpSp>
      <p:sp>
        <p:nvSpPr>
          <p:cNvPr id="885" name="文本占位符 17"/>
          <p:cNvSpPr txBox="1"/>
          <p:nvPr/>
        </p:nvSpPr>
        <p:spPr>
          <a:xfrm>
            <a:off x="252192" y="505632"/>
            <a:ext cx="3817475" cy="423545"/>
          </a:xfrm>
          <a:prstGeom prst="rect">
            <a:avLst/>
          </a:prstGeom>
          <a:ln w="12700">
            <a:miter lim="400000"/>
          </a:ln>
        </p:spPr>
        <p:txBody>
          <a:bodyPr lIns="45719" rIns="45719">
            <a:spAutoFit/>
          </a:bodyPr>
          <a:lstStyle>
            <a:lvl1pPr>
              <a:lnSpc>
                <a:spcPct val="90000"/>
              </a:lnSpc>
              <a:spcBef>
                <a:spcPts val="1000"/>
              </a:spcBef>
              <a:defRPr sz="2000"/>
            </a:lvl1pPr>
          </a:lstStyle>
          <a:p>
            <a:pPr>
              <a:defRPr>
                <a:latin typeface="Arial" panose="020B0604020202020204"/>
                <a:ea typeface="Arial" panose="020B0604020202020204"/>
                <a:cs typeface="Arial" panose="020B0604020202020204"/>
                <a:sym typeface="Arial" panose="020B0604020202020204"/>
              </a:defRPr>
            </a:pPr>
            <a:r>
              <a:rPr lang="zh-CN" sz="2400" b="1">
                <a:latin typeface="微软雅黑" panose="020B0503020204020204" charset="-122"/>
                <a:ea typeface="微软雅黑" panose="020B0503020204020204" charset="-122"/>
                <a:cs typeface="微软雅黑" panose="020B0503020204020204" charset="-122"/>
                <a:sym typeface="微软雅黑" panose="020B0503020204020204" charset="-122"/>
              </a:rPr>
              <a:t>研究创新与意义</a:t>
            </a:r>
            <a:endParaRPr lang="zh-CN" sz="2400" b="1">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2" name="组合 1"/>
          <p:cNvGrpSpPr/>
          <p:nvPr/>
        </p:nvGrpSpPr>
        <p:grpSpPr>
          <a:xfrm>
            <a:off x="3112770" y="2874010"/>
            <a:ext cx="7239635" cy="1255395"/>
            <a:chOff x="4902" y="4413"/>
            <a:chExt cx="11401" cy="1977"/>
          </a:xfrm>
        </p:grpSpPr>
        <p:grpSp>
          <p:nvGrpSpPr>
            <p:cNvPr id="861" name="Group 4"/>
            <p:cNvGrpSpPr/>
            <p:nvPr/>
          </p:nvGrpSpPr>
          <p:grpSpPr>
            <a:xfrm rot="0">
              <a:off x="4902" y="4413"/>
              <a:ext cx="9299" cy="1977"/>
              <a:chOff x="0" y="0"/>
              <a:chExt cx="5935522" cy="1177498"/>
            </a:xfrm>
          </p:grpSpPr>
          <p:sp>
            <p:nvSpPr>
              <p:cNvPr id="859" name="Rounded Rectangle 5"/>
              <p:cNvSpPr/>
              <p:nvPr/>
            </p:nvSpPr>
            <p:spPr>
              <a:xfrm flipH="1">
                <a:off x="0" y="0"/>
                <a:ext cx="5884836" cy="1177498"/>
              </a:xfrm>
              <a:prstGeom prst="roundRect">
                <a:avLst>
                  <a:gd name="adj" fmla="val 50000"/>
                </a:avLst>
              </a:prstGeom>
              <a:solidFill>
                <a:schemeClr val="tx1"/>
              </a:solidFill>
              <a:ln w="12700" cap="flat">
                <a:noFill/>
                <a:miter lim="400000"/>
              </a:ln>
              <a:effectLst/>
            </p:spPr>
            <p:txBody>
              <a:bodyPr wrap="square" lIns="45719" tIns="45719" rIns="45719" bIns="45719" numCol="1" anchor="ctr">
                <a:noAutofit/>
              </a:bodyPr>
              <a:lstStyle/>
              <a:p>
                <a:pPr algn="ctr">
                  <a:defRPr>
                    <a:solidFill>
                      <a:srgbClr val="FFFFFF"/>
                    </a:solidFill>
                    <a:latin typeface="Arial" panose="020B0604020202020204"/>
                    <a:ea typeface="Arial" panose="020B0604020202020204"/>
                    <a:cs typeface="Arial" panose="020B0604020202020204"/>
                    <a:sym typeface="Arial" panose="020B0604020202020204"/>
                  </a:defRPr>
                </a:pPr>
              </a:p>
            </p:txBody>
          </p:sp>
          <p:sp>
            <p:nvSpPr>
              <p:cNvPr id="860" name="Rectangle 6"/>
              <p:cNvSpPr/>
              <p:nvPr/>
            </p:nvSpPr>
            <p:spPr>
              <a:xfrm rot="18900000" flipH="1">
                <a:off x="5739549" y="489870"/>
                <a:ext cx="195973" cy="195973"/>
              </a:xfrm>
              <a:prstGeom prst="rect">
                <a:avLst/>
              </a:prstGeom>
              <a:solidFill>
                <a:schemeClr val="tx1"/>
              </a:solidFill>
              <a:ln w="12700" cap="flat">
                <a:noFill/>
                <a:miter lim="400000"/>
              </a:ln>
              <a:effectLst/>
            </p:spPr>
            <p:txBody>
              <a:bodyPr wrap="square" lIns="45719" tIns="45719" rIns="45719" bIns="45719" numCol="1" anchor="ctr">
                <a:noAutofit/>
              </a:bodyPr>
              <a:lstStyle/>
              <a:p>
                <a:pPr algn="ctr">
                  <a:defRPr>
                    <a:solidFill>
                      <a:srgbClr val="FFFFFF"/>
                    </a:solidFill>
                    <a:latin typeface="Arial" panose="020B0604020202020204"/>
                    <a:ea typeface="Arial" panose="020B0604020202020204"/>
                    <a:cs typeface="Arial" panose="020B0604020202020204"/>
                    <a:sym typeface="Arial" panose="020B0604020202020204"/>
                  </a:defRPr>
                </a:pPr>
              </a:p>
            </p:txBody>
          </p:sp>
        </p:grpSp>
        <p:sp>
          <p:nvSpPr>
            <p:cNvPr id="872" name="Text Placeholder 32"/>
            <p:cNvSpPr txBox="1"/>
            <p:nvPr/>
          </p:nvSpPr>
          <p:spPr>
            <a:xfrm>
              <a:off x="6412" y="4839"/>
              <a:ext cx="6749" cy="783"/>
            </a:xfrm>
            <a:prstGeom prst="rect">
              <a:avLst/>
            </a:prstGeom>
            <a:ln w="12700">
              <a:miter lim="400000"/>
            </a:ln>
          </p:spPr>
          <p:txBody>
            <a:bodyPr lIns="0" tIns="0" rIns="0" bIns="0">
              <a:spAutoFit/>
            </a:bodyPr>
            <a:lstStyle/>
            <a:p>
              <a:pPr marL="171450" indent="-171450" defTabSz="685800">
                <a:lnSpc>
                  <a:spcPct val="90000"/>
                </a:lnSpc>
                <a:spcBef>
                  <a:spcPts val="700"/>
                </a:spcBef>
                <a:buSzPct val="100000"/>
                <a:buFont typeface="Arial" panose="020B0604020202020204"/>
                <a:buChar char="•"/>
                <a:defRPr sz="1000">
                  <a:solidFill>
                    <a:srgbClr val="FFFFFF"/>
                  </a:solidFill>
                  <a:latin typeface="Arial" panose="020B0604020202020204"/>
                  <a:ea typeface="Arial" panose="020B0604020202020204"/>
                  <a:cs typeface="Arial" panose="020B0604020202020204"/>
                  <a:sym typeface="Arial" panose="020B0604020202020204"/>
                </a:defRPr>
              </a:pPr>
              <a:r>
                <a:rPr lang="zh-CN" sz="1800">
                  <a:latin typeface="微软雅黑" panose="020B0503020204020204" charset="-122"/>
                  <a:ea typeface="微软雅黑" panose="020B0503020204020204" charset="-122"/>
                  <a:sym typeface="+mn-ea"/>
                </a:rPr>
                <a:t>语义分割与回归</a:t>
              </a:r>
              <a:r>
                <a:rPr lang="zh-CN" sz="1800" b="1">
                  <a:solidFill>
                    <a:srgbClr val="FFFF00"/>
                  </a:solidFill>
                  <a:latin typeface="微软雅黑" panose="020B0503020204020204" charset="-122"/>
                  <a:ea typeface="微软雅黑" panose="020B0503020204020204" charset="-122"/>
                  <a:sym typeface="+mn-ea"/>
                </a:rPr>
                <a:t>集成于一个神经网路架构之中</a:t>
              </a:r>
              <a:endParaRPr lang="zh-CN" sz="1800" b="1">
                <a:solidFill>
                  <a:srgbClr val="FFFF00"/>
                </a:solidFill>
                <a:latin typeface="微软雅黑" panose="020B0503020204020204" charset="-122"/>
                <a:ea typeface="微软雅黑" panose="020B0503020204020204" charset="-122"/>
                <a:sym typeface="+mn-ea"/>
              </a:endParaRPr>
            </a:p>
          </p:txBody>
        </p:sp>
        <p:sp>
          <p:nvSpPr>
            <p:cNvPr id="873" name="Text Placeholder 32"/>
            <p:cNvSpPr txBox="1"/>
            <p:nvPr/>
          </p:nvSpPr>
          <p:spPr>
            <a:xfrm>
              <a:off x="5238" y="4966"/>
              <a:ext cx="1174" cy="872"/>
            </a:xfrm>
            <a:prstGeom prst="rect">
              <a:avLst/>
            </a:prstGeom>
            <a:ln w="12700">
              <a:miter lim="400000"/>
            </a:ln>
          </p:spPr>
          <p:txBody>
            <a:bodyPr lIns="0" tIns="0" rIns="0" bIns="0">
              <a:spAutoFit/>
            </a:bodyPr>
            <a:lstStyle>
              <a:lvl1pPr defTabSz="685800">
                <a:lnSpc>
                  <a:spcPct val="90000"/>
                </a:lnSpc>
                <a:spcBef>
                  <a:spcPts val="700"/>
                </a:spcBef>
                <a:defRPr sz="3400">
                  <a:solidFill>
                    <a:srgbClr val="FFFFFF"/>
                  </a:solidFill>
                  <a:latin typeface="Arial" panose="020B0604020202020204"/>
                  <a:ea typeface="Arial" panose="020B0604020202020204"/>
                  <a:cs typeface="Arial" panose="020B0604020202020204"/>
                  <a:sym typeface="Arial" panose="020B0604020202020204"/>
                </a:defRPr>
              </a:lvl1pPr>
            </a:lstStyle>
            <a:p>
              <a:r>
                <a:rPr sz="4000"/>
                <a:t>02</a:t>
              </a:r>
              <a:endParaRPr sz="4000"/>
            </a:p>
          </p:txBody>
        </p:sp>
        <p:grpSp>
          <p:nvGrpSpPr>
            <p:cNvPr id="5" name="组合 4"/>
            <p:cNvGrpSpPr/>
            <p:nvPr/>
          </p:nvGrpSpPr>
          <p:grpSpPr>
            <a:xfrm rot="0">
              <a:off x="14663" y="4463"/>
              <a:ext cx="1640" cy="1640"/>
              <a:chOff x="3034" y="2392"/>
              <a:chExt cx="1640" cy="1640"/>
            </a:xfrm>
          </p:grpSpPr>
          <p:sp>
            <p:nvSpPr>
              <p:cNvPr id="6" name="Oval 25"/>
              <p:cNvSpPr/>
              <p:nvPr/>
            </p:nvSpPr>
            <p:spPr>
              <a:xfrm>
                <a:off x="3034" y="2392"/>
                <a:ext cx="1640" cy="1640"/>
              </a:xfrm>
              <a:prstGeom prst="ellipse">
                <a:avLst/>
              </a:prstGeom>
              <a:solidFill>
                <a:schemeClr val="tx1"/>
              </a:solidFill>
              <a:ln w="12700">
                <a:miter lim="400000"/>
              </a:ln>
            </p:spPr>
            <p:txBody>
              <a:bodyPr lIns="45719" rIns="45719" anchor="ctr"/>
              <a:p>
                <a:pPr algn="ctr">
                  <a:defRPr sz="2800">
                    <a:solidFill>
                      <a:srgbClr val="FFFFFF"/>
                    </a:solidFill>
                    <a:latin typeface="Arial" panose="020B0604020202020204"/>
                    <a:ea typeface="Arial" panose="020B0604020202020204"/>
                    <a:cs typeface="Arial" panose="020B0604020202020204"/>
                    <a:sym typeface="Arial" panose="020B0604020202020204"/>
                  </a:defRPr>
                </a:pPr>
              </a:p>
            </p:txBody>
          </p:sp>
          <p:sp>
            <p:nvSpPr>
              <p:cNvPr id="7" name="任意多边形 28"/>
              <p:cNvSpPr/>
              <p:nvPr/>
            </p:nvSpPr>
            <p:spPr>
              <a:xfrm>
                <a:off x="3471" y="2858"/>
                <a:ext cx="767" cy="708"/>
              </a:xfrm>
              <a:custGeom>
                <a:avLst/>
                <a:gdLst/>
                <a:ahLst/>
                <a:cxnLst>
                  <a:cxn ang="0">
                    <a:pos x="wd2" y="hd2"/>
                  </a:cxn>
                  <a:cxn ang="5400000">
                    <a:pos x="wd2" y="hd2"/>
                  </a:cxn>
                  <a:cxn ang="10800000">
                    <a:pos x="wd2" y="hd2"/>
                  </a:cxn>
                  <a:cxn ang="16200000">
                    <a:pos x="wd2" y="hd2"/>
                  </a:cxn>
                </a:cxnLst>
                <a:rect l="0" t="0" r="r" b="b"/>
                <a:pathLst>
                  <a:path w="21600" h="21600" extrusionOk="0">
                    <a:moveTo>
                      <a:pt x="16615" y="5400"/>
                    </a:moveTo>
                    <a:cubicBezTo>
                      <a:pt x="16615" y="7359"/>
                      <a:pt x="16295" y="9098"/>
                      <a:pt x="15655" y="10617"/>
                    </a:cubicBezTo>
                    <a:cubicBezTo>
                      <a:pt x="16875" y="10345"/>
                      <a:pt x="17894" y="9816"/>
                      <a:pt x="18712" y="9028"/>
                    </a:cubicBezTo>
                    <a:cubicBezTo>
                      <a:pt x="19530" y="8241"/>
                      <a:pt x="19938" y="7481"/>
                      <a:pt x="19938" y="6750"/>
                    </a:cubicBezTo>
                    <a:lnTo>
                      <a:pt x="19938" y="5400"/>
                    </a:lnTo>
                    <a:close/>
                    <a:moveTo>
                      <a:pt x="1661" y="5400"/>
                    </a:moveTo>
                    <a:lnTo>
                      <a:pt x="1661" y="6750"/>
                    </a:lnTo>
                    <a:cubicBezTo>
                      <a:pt x="1661" y="7481"/>
                      <a:pt x="2070" y="8241"/>
                      <a:pt x="2888" y="9028"/>
                    </a:cubicBezTo>
                    <a:cubicBezTo>
                      <a:pt x="3706" y="9816"/>
                      <a:pt x="4725" y="10345"/>
                      <a:pt x="5945" y="10617"/>
                    </a:cubicBezTo>
                    <a:cubicBezTo>
                      <a:pt x="5305" y="9098"/>
                      <a:pt x="4985" y="7359"/>
                      <a:pt x="4985" y="5400"/>
                    </a:cubicBezTo>
                    <a:close/>
                    <a:moveTo>
                      <a:pt x="7062" y="0"/>
                    </a:moveTo>
                    <a:lnTo>
                      <a:pt x="14538" y="0"/>
                    </a:lnTo>
                    <a:cubicBezTo>
                      <a:pt x="15110" y="0"/>
                      <a:pt x="15598" y="220"/>
                      <a:pt x="16005" y="661"/>
                    </a:cubicBezTo>
                    <a:cubicBezTo>
                      <a:pt x="16412" y="1102"/>
                      <a:pt x="16615" y="1631"/>
                      <a:pt x="16615" y="2250"/>
                    </a:cubicBezTo>
                    <a:lnTo>
                      <a:pt x="16615" y="3600"/>
                    </a:lnTo>
                    <a:lnTo>
                      <a:pt x="20354" y="3600"/>
                    </a:lnTo>
                    <a:cubicBezTo>
                      <a:pt x="20700" y="3600"/>
                      <a:pt x="20994" y="3731"/>
                      <a:pt x="21237" y="3994"/>
                    </a:cubicBezTo>
                    <a:cubicBezTo>
                      <a:pt x="21479" y="4256"/>
                      <a:pt x="21600" y="4575"/>
                      <a:pt x="21600" y="4950"/>
                    </a:cubicBezTo>
                    <a:lnTo>
                      <a:pt x="21600" y="6750"/>
                    </a:lnTo>
                    <a:cubicBezTo>
                      <a:pt x="21600" y="7416"/>
                      <a:pt x="21420" y="8086"/>
                      <a:pt x="21061" y="8761"/>
                    </a:cubicBezTo>
                    <a:cubicBezTo>
                      <a:pt x="20702" y="9436"/>
                      <a:pt x="20218" y="10045"/>
                      <a:pt x="19607" y="10589"/>
                    </a:cubicBezTo>
                    <a:cubicBezTo>
                      <a:pt x="18997" y="11133"/>
                      <a:pt x="18249" y="11590"/>
                      <a:pt x="17362" y="11960"/>
                    </a:cubicBezTo>
                    <a:cubicBezTo>
                      <a:pt x="16475" y="12330"/>
                      <a:pt x="15542" y="12539"/>
                      <a:pt x="14564" y="12586"/>
                    </a:cubicBezTo>
                    <a:cubicBezTo>
                      <a:pt x="14201" y="13092"/>
                      <a:pt x="13790" y="13537"/>
                      <a:pt x="13331" y="13922"/>
                    </a:cubicBezTo>
                    <a:cubicBezTo>
                      <a:pt x="13002" y="14241"/>
                      <a:pt x="12775" y="14580"/>
                      <a:pt x="12650" y="14941"/>
                    </a:cubicBezTo>
                    <a:cubicBezTo>
                      <a:pt x="12524" y="15302"/>
                      <a:pt x="12462" y="15722"/>
                      <a:pt x="12462" y="16200"/>
                    </a:cubicBezTo>
                    <a:cubicBezTo>
                      <a:pt x="12462" y="16706"/>
                      <a:pt x="12594" y="17133"/>
                      <a:pt x="12857" y="17480"/>
                    </a:cubicBezTo>
                    <a:cubicBezTo>
                      <a:pt x="13121" y="17827"/>
                      <a:pt x="13543" y="18000"/>
                      <a:pt x="14123" y="18000"/>
                    </a:cubicBezTo>
                    <a:cubicBezTo>
                      <a:pt x="14772" y="18000"/>
                      <a:pt x="15350" y="18213"/>
                      <a:pt x="15856" y="18640"/>
                    </a:cubicBezTo>
                    <a:cubicBezTo>
                      <a:pt x="16362" y="19066"/>
                      <a:pt x="16615" y="19603"/>
                      <a:pt x="16615" y="20250"/>
                    </a:cubicBezTo>
                    <a:lnTo>
                      <a:pt x="16615" y="21150"/>
                    </a:lnTo>
                    <a:cubicBezTo>
                      <a:pt x="16615" y="21281"/>
                      <a:pt x="16576" y="21389"/>
                      <a:pt x="16499" y="21473"/>
                    </a:cubicBezTo>
                    <a:cubicBezTo>
                      <a:pt x="16421" y="21558"/>
                      <a:pt x="16321" y="21600"/>
                      <a:pt x="16200" y="21600"/>
                    </a:cubicBezTo>
                    <a:lnTo>
                      <a:pt x="5400" y="21600"/>
                    </a:lnTo>
                    <a:cubicBezTo>
                      <a:pt x="5279" y="21600"/>
                      <a:pt x="5179" y="21558"/>
                      <a:pt x="5101" y="21473"/>
                    </a:cubicBezTo>
                    <a:cubicBezTo>
                      <a:pt x="5024" y="21389"/>
                      <a:pt x="4985" y="21281"/>
                      <a:pt x="4985" y="21150"/>
                    </a:cubicBezTo>
                    <a:lnTo>
                      <a:pt x="4985" y="20250"/>
                    </a:lnTo>
                    <a:cubicBezTo>
                      <a:pt x="4985" y="19603"/>
                      <a:pt x="5238" y="19066"/>
                      <a:pt x="5744" y="18640"/>
                    </a:cubicBezTo>
                    <a:cubicBezTo>
                      <a:pt x="6250" y="18213"/>
                      <a:pt x="6828" y="18000"/>
                      <a:pt x="7477" y="18000"/>
                    </a:cubicBezTo>
                    <a:cubicBezTo>
                      <a:pt x="8057" y="18000"/>
                      <a:pt x="8479" y="17827"/>
                      <a:pt x="8743" y="17480"/>
                    </a:cubicBezTo>
                    <a:cubicBezTo>
                      <a:pt x="9006" y="17133"/>
                      <a:pt x="9138" y="16706"/>
                      <a:pt x="9138" y="16200"/>
                    </a:cubicBezTo>
                    <a:cubicBezTo>
                      <a:pt x="9138" y="15722"/>
                      <a:pt x="9076" y="15302"/>
                      <a:pt x="8950" y="14941"/>
                    </a:cubicBezTo>
                    <a:cubicBezTo>
                      <a:pt x="8825" y="14580"/>
                      <a:pt x="8598" y="14241"/>
                      <a:pt x="8269" y="13922"/>
                    </a:cubicBezTo>
                    <a:cubicBezTo>
                      <a:pt x="7810" y="13537"/>
                      <a:pt x="7399" y="13092"/>
                      <a:pt x="7036" y="12586"/>
                    </a:cubicBezTo>
                    <a:cubicBezTo>
                      <a:pt x="6058" y="12539"/>
                      <a:pt x="5125" y="12330"/>
                      <a:pt x="4238" y="11960"/>
                    </a:cubicBezTo>
                    <a:cubicBezTo>
                      <a:pt x="3351" y="11590"/>
                      <a:pt x="2603" y="11133"/>
                      <a:pt x="1992" y="10589"/>
                    </a:cubicBezTo>
                    <a:cubicBezTo>
                      <a:pt x="1382" y="10045"/>
                      <a:pt x="898" y="9436"/>
                      <a:pt x="539" y="8761"/>
                    </a:cubicBezTo>
                    <a:cubicBezTo>
                      <a:pt x="179" y="8086"/>
                      <a:pt x="0" y="7416"/>
                      <a:pt x="0" y="6750"/>
                    </a:cubicBezTo>
                    <a:lnTo>
                      <a:pt x="0" y="4950"/>
                    </a:lnTo>
                    <a:cubicBezTo>
                      <a:pt x="0" y="4575"/>
                      <a:pt x="121" y="4256"/>
                      <a:pt x="363" y="3994"/>
                    </a:cubicBezTo>
                    <a:cubicBezTo>
                      <a:pt x="606" y="3731"/>
                      <a:pt x="900" y="3600"/>
                      <a:pt x="1246" y="3600"/>
                    </a:cubicBezTo>
                    <a:lnTo>
                      <a:pt x="4985" y="3600"/>
                    </a:lnTo>
                    <a:lnTo>
                      <a:pt x="4985" y="2250"/>
                    </a:lnTo>
                    <a:cubicBezTo>
                      <a:pt x="4985" y="1631"/>
                      <a:pt x="5188" y="1102"/>
                      <a:pt x="5595" y="661"/>
                    </a:cubicBezTo>
                    <a:cubicBezTo>
                      <a:pt x="6001" y="220"/>
                      <a:pt x="6490" y="0"/>
                      <a:pt x="7062" y="0"/>
                    </a:cubicBezTo>
                    <a:close/>
                  </a:path>
                </a:pathLst>
              </a:custGeom>
              <a:solidFill>
                <a:srgbClr val="FFFFFF"/>
              </a:solidFill>
              <a:ln w="12700">
                <a:miter lim="400000"/>
              </a:ln>
            </p:spPr>
            <p:txBody>
              <a:bodyPr lIns="45719" rIns="45719"/>
              <a:p>
                <a:pPr algn="ctr">
                  <a:defRPr>
                    <a:solidFill>
                      <a:srgbClr val="262626"/>
                    </a:solidFill>
                    <a:latin typeface="Arial" panose="020B0604020202020204"/>
                    <a:ea typeface="Arial" panose="020B0604020202020204"/>
                    <a:cs typeface="Arial" panose="020B0604020202020204"/>
                    <a:sym typeface="Arial" panose="020B0604020202020204"/>
                  </a:defRPr>
                </a:pPr>
              </a:p>
            </p:txBody>
          </p:sp>
        </p:grpSp>
      </p:grpSp>
      <p:grpSp>
        <p:nvGrpSpPr>
          <p:cNvPr id="864" name="Group 7"/>
          <p:cNvGrpSpPr/>
          <p:nvPr/>
        </p:nvGrpSpPr>
        <p:grpSpPr>
          <a:xfrm rot="0">
            <a:off x="2991485" y="4483735"/>
            <a:ext cx="5975985" cy="1140460"/>
            <a:chOff x="0" y="0"/>
            <a:chExt cx="5976108" cy="1041106"/>
          </a:xfrm>
        </p:grpSpPr>
        <p:sp>
          <p:nvSpPr>
            <p:cNvPr id="862" name="Rounded Rectangle 8"/>
            <p:cNvSpPr/>
            <p:nvPr/>
          </p:nvSpPr>
          <p:spPr>
            <a:xfrm>
              <a:off x="90972" y="0"/>
              <a:ext cx="5885137" cy="1041107"/>
            </a:xfrm>
            <a:prstGeom prst="roundRect">
              <a:avLst>
                <a:gd name="adj" fmla="val 50000"/>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latin typeface="Arial" panose="020B0604020202020204"/>
                  <a:ea typeface="Arial" panose="020B0604020202020204"/>
                  <a:cs typeface="Arial" panose="020B0604020202020204"/>
                  <a:sym typeface="Arial" panose="020B0604020202020204"/>
                </a:defRPr>
              </a:pPr>
            </a:p>
          </p:txBody>
        </p:sp>
        <p:sp>
          <p:nvSpPr>
            <p:cNvPr id="863" name="Rectangle 9"/>
            <p:cNvSpPr/>
            <p:nvPr/>
          </p:nvSpPr>
          <p:spPr>
            <a:xfrm rot="2700000">
              <a:off x="40587" y="422567"/>
              <a:ext cx="195973" cy="195973"/>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latin typeface="Arial" panose="020B0604020202020204"/>
                  <a:ea typeface="Arial" panose="020B0604020202020204"/>
                  <a:cs typeface="Arial" panose="020B0604020202020204"/>
                  <a:sym typeface="Arial" panose="020B0604020202020204"/>
                </a:defRPr>
              </a:pPr>
            </a:p>
          </p:txBody>
        </p:sp>
      </p:grpSp>
      <p:sp>
        <p:nvSpPr>
          <p:cNvPr id="870" name="Text Placeholder 32"/>
          <p:cNvSpPr txBox="1"/>
          <p:nvPr/>
        </p:nvSpPr>
        <p:spPr>
          <a:xfrm>
            <a:off x="4071620" y="4777740"/>
            <a:ext cx="4276725" cy="553720"/>
          </a:xfrm>
          <a:prstGeom prst="rect">
            <a:avLst/>
          </a:prstGeom>
          <a:ln w="12700">
            <a:miter lim="400000"/>
          </a:ln>
        </p:spPr>
        <p:txBody>
          <a:bodyPr lIns="0" tIns="0" rIns="0" bIns="0">
            <a:spAutoFit/>
          </a:bodyPr>
          <a:lstStyle/>
          <a:p>
            <a:pPr marL="171450" indent="-171450" algn="l" defTabSz="685800">
              <a:lnSpc>
                <a:spcPct val="90000"/>
              </a:lnSpc>
              <a:spcBef>
                <a:spcPts val="700"/>
              </a:spcBef>
              <a:buFont typeface="Arial" panose="020B0604020202020204"/>
              <a:buChar char="•"/>
              <a:defRPr sz="1000">
                <a:solidFill>
                  <a:srgbClr val="FFFFFF"/>
                </a:solidFill>
                <a:latin typeface="Arial" panose="020B0604020202020204"/>
                <a:ea typeface="Arial" panose="020B0604020202020204"/>
                <a:cs typeface="Arial" panose="020B0604020202020204"/>
                <a:sym typeface="Arial" panose="020B0604020202020204"/>
              </a:defRPr>
            </a:pPr>
            <a:r>
              <a:rPr lang="zh-CN" sz="2000">
                <a:latin typeface="微软雅黑" panose="020B0503020204020204" charset="-122"/>
                <a:ea typeface="微软雅黑" panose="020B0503020204020204" charset="-122"/>
                <a:sym typeface="+mn-ea"/>
              </a:rPr>
              <a:t>对迁移学习带来的泛化能力与精度的</a:t>
            </a:r>
            <a:r>
              <a:rPr lang="zh-CN" sz="2000" b="1">
                <a:solidFill>
                  <a:srgbClr val="FFFF00"/>
                </a:solidFill>
                <a:latin typeface="微软雅黑" panose="020B0503020204020204" charset="-122"/>
                <a:ea typeface="微软雅黑" panose="020B0503020204020204" charset="-122"/>
                <a:sym typeface="+mn-ea"/>
              </a:rPr>
              <a:t>权衡</a:t>
            </a:r>
            <a:r>
              <a:rPr lang="zh-CN" sz="2000">
                <a:latin typeface="微软雅黑" panose="020B0503020204020204" charset="-122"/>
                <a:ea typeface="微软雅黑" panose="020B0503020204020204" charset="-122"/>
                <a:sym typeface="+mn-ea"/>
              </a:rPr>
              <a:t>的探索</a:t>
            </a:r>
            <a:endParaRPr lang="zh-CN" sz="2000">
              <a:latin typeface="微软雅黑" panose="020B0503020204020204" charset="-122"/>
              <a:ea typeface="微软雅黑" panose="020B0503020204020204" charset="-122"/>
              <a:sym typeface="+mn-ea"/>
            </a:endParaRPr>
          </a:p>
        </p:txBody>
      </p:sp>
      <p:sp>
        <p:nvSpPr>
          <p:cNvPr id="871" name="Text Placeholder 32"/>
          <p:cNvSpPr txBox="1"/>
          <p:nvPr/>
        </p:nvSpPr>
        <p:spPr>
          <a:xfrm>
            <a:off x="3324225" y="4776470"/>
            <a:ext cx="745490" cy="553720"/>
          </a:xfrm>
          <a:prstGeom prst="rect">
            <a:avLst/>
          </a:prstGeom>
          <a:ln w="12700">
            <a:miter lim="400000"/>
          </a:ln>
        </p:spPr>
        <p:txBody>
          <a:bodyPr lIns="0" tIns="0" rIns="0" bIns="0">
            <a:spAutoFit/>
          </a:bodyPr>
          <a:lstStyle>
            <a:lvl1pPr defTabSz="685800">
              <a:lnSpc>
                <a:spcPct val="90000"/>
              </a:lnSpc>
              <a:spcBef>
                <a:spcPts val="700"/>
              </a:spcBef>
              <a:defRPr sz="3400">
                <a:solidFill>
                  <a:srgbClr val="FFFFFF"/>
                </a:solidFill>
                <a:latin typeface="Arial" panose="020B0604020202020204"/>
                <a:ea typeface="Arial" panose="020B0604020202020204"/>
                <a:cs typeface="Arial" panose="020B0604020202020204"/>
                <a:sym typeface="Arial" panose="020B0604020202020204"/>
              </a:defRPr>
            </a:lvl1pPr>
          </a:lstStyle>
          <a:p>
            <a:r>
              <a:rPr sz="4000"/>
              <a:t>03</a:t>
            </a:r>
            <a:endParaRPr sz="4000"/>
          </a:p>
        </p:txBody>
      </p:sp>
      <p:grpSp>
        <p:nvGrpSpPr>
          <p:cNvPr id="8" name="组合 7"/>
          <p:cNvGrpSpPr/>
          <p:nvPr/>
        </p:nvGrpSpPr>
        <p:grpSpPr>
          <a:xfrm rot="0">
            <a:off x="1729740" y="4533265"/>
            <a:ext cx="1041400" cy="1041400"/>
            <a:chOff x="3034" y="2392"/>
            <a:chExt cx="1640" cy="1640"/>
          </a:xfrm>
        </p:grpSpPr>
        <p:sp>
          <p:nvSpPr>
            <p:cNvPr id="9" name="Oval 25"/>
            <p:cNvSpPr/>
            <p:nvPr/>
          </p:nvSpPr>
          <p:spPr>
            <a:xfrm>
              <a:off x="3034" y="2392"/>
              <a:ext cx="1640" cy="1640"/>
            </a:xfrm>
            <a:prstGeom prst="ellipse">
              <a:avLst/>
            </a:prstGeom>
            <a:solidFill>
              <a:schemeClr val="accent1"/>
            </a:solidFill>
            <a:ln w="12700">
              <a:miter lim="400000"/>
            </a:ln>
          </p:spPr>
          <p:txBody>
            <a:bodyPr lIns="45719" rIns="45719" anchor="ctr"/>
            <a:p>
              <a:pPr algn="ctr">
                <a:defRPr sz="2800">
                  <a:solidFill>
                    <a:srgbClr val="FFFFFF"/>
                  </a:solidFill>
                  <a:latin typeface="Arial" panose="020B0604020202020204"/>
                  <a:ea typeface="Arial" panose="020B0604020202020204"/>
                  <a:cs typeface="Arial" panose="020B0604020202020204"/>
                  <a:sym typeface="Arial" panose="020B0604020202020204"/>
                </a:defRPr>
              </a:pPr>
            </a:p>
          </p:txBody>
        </p:sp>
        <p:sp>
          <p:nvSpPr>
            <p:cNvPr id="10" name="任意多边形 28"/>
            <p:cNvSpPr/>
            <p:nvPr/>
          </p:nvSpPr>
          <p:spPr>
            <a:xfrm>
              <a:off x="3470" y="2877"/>
              <a:ext cx="767" cy="708"/>
            </a:xfrm>
            <a:custGeom>
              <a:avLst/>
              <a:gdLst/>
              <a:ahLst/>
              <a:cxnLst>
                <a:cxn ang="0">
                  <a:pos x="wd2" y="hd2"/>
                </a:cxn>
                <a:cxn ang="5400000">
                  <a:pos x="wd2" y="hd2"/>
                </a:cxn>
                <a:cxn ang="10800000">
                  <a:pos x="wd2" y="hd2"/>
                </a:cxn>
                <a:cxn ang="16200000">
                  <a:pos x="wd2" y="hd2"/>
                </a:cxn>
              </a:cxnLst>
              <a:rect l="0" t="0" r="r" b="b"/>
              <a:pathLst>
                <a:path w="21600" h="21600" extrusionOk="0">
                  <a:moveTo>
                    <a:pt x="16615" y="5400"/>
                  </a:moveTo>
                  <a:cubicBezTo>
                    <a:pt x="16615" y="7359"/>
                    <a:pt x="16295" y="9098"/>
                    <a:pt x="15655" y="10617"/>
                  </a:cubicBezTo>
                  <a:cubicBezTo>
                    <a:pt x="16875" y="10345"/>
                    <a:pt x="17894" y="9816"/>
                    <a:pt x="18712" y="9028"/>
                  </a:cubicBezTo>
                  <a:cubicBezTo>
                    <a:pt x="19530" y="8241"/>
                    <a:pt x="19938" y="7481"/>
                    <a:pt x="19938" y="6750"/>
                  </a:cubicBezTo>
                  <a:lnTo>
                    <a:pt x="19938" y="5400"/>
                  </a:lnTo>
                  <a:close/>
                  <a:moveTo>
                    <a:pt x="1661" y="5400"/>
                  </a:moveTo>
                  <a:lnTo>
                    <a:pt x="1661" y="6750"/>
                  </a:lnTo>
                  <a:cubicBezTo>
                    <a:pt x="1661" y="7481"/>
                    <a:pt x="2070" y="8241"/>
                    <a:pt x="2888" y="9028"/>
                  </a:cubicBezTo>
                  <a:cubicBezTo>
                    <a:pt x="3706" y="9816"/>
                    <a:pt x="4725" y="10345"/>
                    <a:pt x="5945" y="10617"/>
                  </a:cubicBezTo>
                  <a:cubicBezTo>
                    <a:pt x="5305" y="9098"/>
                    <a:pt x="4985" y="7359"/>
                    <a:pt x="4985" y="5400"/>
                  </a:cubicBezTo>
                  <a:close/>
                  <a:moveTo>
                    <a:pt x="7062" y="0"/>
                  </a:moveTo>
                  <a:lnTo>
                    <a:pt x="14538" y="0"/>
                  </a:lnTo>
                  <a:cubicBezTo>
                    <a:pt x="15110" y="0"/>
                    <a:pt x="15598" y="220"/>
                    <a:pt x="16005" y="661"/>
                  </a:cubicBezTo>
                  <a:cubicBezTo>
                    <a:pt x="16412" y="1102"/>
                    <a:pt x="16615" y="1631"/>
                    <a:pt x="16615" y="2250"/>
                  </a:cubicBezTo>
                  <a:lnTo>
                    <a:pt x="16615" y="3600"/>
                  </a:lnTo>
                  <a:lnTo>
                    <a:pt x="20354" y="3600"/>
                  </a:lnTo>
                  <a:cubicBezTo>
                    <a:pt x="20700" y="3600"/>
                    <a:pt x="20994" y="3731"/>
                    <a:pt x="21237" y="3994"/>
                  </a:cubicBezTo>
                  <a:cubicBezTo>
                    <a:pt x="21479" y="4256"/>
                    <a:pt x="21600" y="4575"/>
                    <a:pt x="21600" y="4950"/>
                  </a:cubicBezTo>
                  <a:lnTo>
                    <a:pt x="21600" y="6750"/>
                  </a:lnTo>
                  <a:cubicBezTo>
                    <a:pt x="21600" y="7416"/>
                    <a:pt x="21420" y="8086"/>
                    <a:pt x="21061" y="8761"/>
                  </a:cubicBezTo>
                  <a:cubicBezTo>
                    <a:pt x="20702" y="9436"/>
                    <a:pt x="20218" y="10045"/>
                    <a:pt x="19607" y="10589"/>
                  </a:cubicBezTo>
                  <a:cubicBezTo>
                    <a:pt x="18997" y="11133"/>
                    <a:pt x="18249" y="11590"/>
                    <a:pt x="17362" y="11960"/>
                  </a:cubicBezTo>
                  <a:cubicBezTo>
                    <a:pt x="16475" y="12330"/>
                    <a:pt x="15542" y="12539"/>
                    <a:pt x="14564" y="12586"/>
                  </a:cubicBezTo>
                  <a:cubicBezTo>
                    <a:pt x="14201" y="13092"/>
                    <a:pt x="13790" y="13537"/>
                    <a:pt x="13331" y="13922"/>
                  </a:cubicBezTo>
                  <a:cubicBezTo>
                    <a:pt x="13002" y="14241"/>
                    <a:pt x="12775" y="14580"/>
                    <a:pt x="12650" y="14941"/>
                  </a:cubicBezTo>
                  <a:cubicBezTo>
                    <a:pt x="12524" y="15302"/>
                    <a:pt x="12462" y="15722"/>
                    <a:pt x="12462" y="16200"/>
                  </a:cubicBezTo>
                  <a:cubicBezTo>
                    <a:pt x="12462" y="16706"/>
                    <a:pt x="12594" y="17133"/>
                    <a:pt x="12857" y="17480"/>
                  </a:cubicBezTo>
                  <a:cubicBezTo>
                    <a:pt x="13121" y="17827"/>
                    <a:pt x="13543" y="18000"/>
                    <a:pt x="14123" y="18000"/>
                  </a:cubicBezTo>
                  <a:cubicBezTo>
                    <a:pt x="14772" y="18000"/>
                    <a:pt x="15350" y="18213"/>
                    <a:pt x="15856" y="18640"/>
                  </a:cubicBezTo>
                  <a:cubicBezTo>
                    <a:pt x="16362" y="19066"/>
                    <a:pt x="16615" y="19603"/>
                    <a:pt x="16615" y="20250"/>
                  </a:cubicBezTo>
                  <a:lnTo>
                    <a:pt x="16615" y="21150"/>
                  </a:lnTo>
                  <a:cubicBezTo>
                    <a:pt x="16615" y="21281"/>
                    <a:pt x="16576" y="21389"/>
                    <a:pt x="16499" y="21473"/>
                  </a:cubicBezTo>
                  <a:cubicBezTo>
                    <a:pt x="16421" y="21558"/>
                    <a:pt x="16321" y="21600"/>
                    <a:pt x="16200" y="21600"/>
                  </a:cubicBezTo>
                  <a:lnTo>
                    <a:pt x="5400" y="21600"/>
                  </a:lnTo>
                  <a:cubicBezTo>
                    <a:pt x="5279" y="21600"/>
                    <a:pt x="5179" y="21558"/>
                    <a:pt x="5101" y="21473"/>
                  </a:cubicBezTo>
                  <a:cubicBezTo>
                    <a:pt x="5024" y="21389"/>
                    <a:pt x="4985" y="21281"/>
                    <a:pt x="4985" y="21150"/>
                  </a:cubicBezTo>
                  <a:lnTo>
                    <a:pt x="4985" y="20250"/>
                  </a:lnTo>
                  <a:cubicBezTo>
                    <a:pt x="4985" y="19603"/>
                    <a:pt x="5238" y="19066"/>
                    <a:pt x="5744" y="18640"/>
                  </a:cubicBezTo>
                  <a:cubicBezTo>
                    <a:pt x="6250" y="18213"/>
                    <a:pt x="6828" y="18000"/>
                    <a:pt x="7477" y="18000"/>
                  </a:cubicBezTo>
                  <a:cubicBezTo>
                    <a:pt x="8057" y="18000"/>
                    <a:pt x="8479" y="17827"/>
                    <a:pt x="8743" y="17480"/>
                  </a:cubicBezTo>
                  <a:cubicBezTo>
                    <a:pt x="9006" y="17133"/>
                    <a:pt x="9138" y="16706"/>
                    <a:pt x="9138" y="16200"/>
                  </a:cubicBezTo>
                  <a:cubicBezTo>
                    <a:pt x="9138" y="15722"/>
                    <a:pt x="9076" y="15302"/>
                    <a:pt x="8950" y="14941"/>
                  </a:cubicBezTo>
                  <a:cubicBezTo>
                    <a:pt x="8825" y="14580"/>
                    <a:pt x="8598" y="14241"/>
                    <a:pt x="8269" y="13922"/>
                  </a:cubicBezTo>
                  <a:cubicBezTo>
                    <a:pt x="7810" y="13537"/>
                    <a:pt x="7399" y="13092"/>
                    <a:pt x="7036" y="12586"/>
                  </a:cubicBezTo>
                  <a:cubicBezTo>
                    <a:pt x="6058" y="12539"/>
                    <a:pt x="5125" y="12330"/>
                    <a:pt x="4238" y="11960"/>
                  </a:cubicBezTo>
                  <a:cubicBezTo>
                    <a:pt x="3351" y="11590"/>
                    <a:pt x="2603" y="11133"/>
                    <a:pt x="1992" y="10589"/>
                  </a:cubicBezTo>
                  <a:cubicBezTo>
                    <a:pt x="1382" y="10045"/>
                    <a:pt x="898" y="9436"/>
                    <a:pt x="539" y="8761"/>
                  </a:cubicBezTo>
                  <a:cubicBezTo>
                    <a:pt x="179" y="8086"/>
                    <a:pt x="0" y="7416"/>
                    <a:pt x="0" y="6750"/>
                  </a:cubicBezTo>
                  <a:lnTo>
                    <a:pt x="0" y="4950"/>
                  </a:lnTo>
                  <a:cubicBezTo>
                    <a:pt x="0" y="4575"/>
                    <a:pt x="121" y="4256"/>
                    <a:pt x="363" y="3994"/>
                  </a:cubicBezTo>
                  <a:cubicBezTo>
                    <a:pt x="606" y="3731"/>
                    <a:pt x="900" y="3600"/>
                    <a:pt x="1246" y="3600"/>
                  </a:cubicBezTo>
                  <a:lnTo>
                    <a:pt x="4985" y="3600"/>
                  </a:lnTo>
                  <a:lnTo>
                    <a:pt x="4985" y="2250"/>
                  </a:lnTo>
                  <a:cubicBezTo>
                    <a:pt x="4985" y="1631"/>
                    <a:pt x="5188" y="1102"/>
                    <a:pt x="5595" y="661"/>
                  </a:cubicBezTo>
                  <a:cubicBezTo>
                    <a:pt x="6001" y="220"/>
                    <a:pt x="6490" y="0"/>
                    <a:pt x="7062" y="0"/>
                  </a:cubicBezTo>
                  <a:close/>
                </a:path>
              </a:pathLst>
            </a:custGeom>
            <a:solidFill>
              <a:srgbClr val="FFFFFF"/>
            </a:solidFill>
            <a:ln w="12700">
              <a:miter lim="400000"/>
            </a:ln>
          </p:spPr>
          <p:txBody>
            <a:bodyPr lIns="45719" rIns="45719"/>
            <a:p>
              <a:pPr algn="ctr">
                <a:defRPr>
                  <a:solidFill>
                    <a:srgbClr val="262626"/>
                  </a:solidFill>
                  <a:latin typeface="Arial" panose="020B0604020202020204"/>
                  <a:ea typeface="Arial" panose="020B0604020202020204"/>
                  <a:cs typeface="Arial" panose="020B0604020202020204"/>
                  <a:sym typeface="Arial" panose="020B0604020202020204"/>
                </a:defRPr>
              </a:pPr>
            </a:p>
          </p:txBody>
        </p:sp>
      </p:grpSp>
      <p:sp>
        <p:nvSpPr>
          <p:cNvPr id="4" name="文本框 3"/>
          <p:cNvSpPr txBox="1"/>
          <p:nvPr/>
        </p:nvSpPr>
        <p:spPr>
          <a:xfrm>
            <a:off x="4206875" y="2013585"/>
            <a:ext cx="4457065" cy="459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lang="zh-CN" sz="1200">
                <a:solidFill>
                  <a:srgbClr val="F9FBFA"/>
                </a:solidFill>
                <a:sym typeface="+mn-ea"/>
              </a:rPr>
              <a:t>意义：有助于探究与地区发展状况相关性较高的因素，提高模型泛化能力，减少人力和财力的消耗</a:t>
            </a:r>
            <a:endParaRPr kumimoji="0" lang="zh-CN" altLang="en-US" sz="1200" b="0" i="0" u="none" strike="noStrike" cap="none" spc="0" normalizeH="0" baseline="0">
              <a:ln>
                <a:noFill/>
              </a:ln>
              <a:solidFill>
                <a:srgbClr val="F9FBFA"/>
              </a:solidFill>
              <a:effectLst/>
              <a:uFillTx/>
              <a:latin typeface="微软雅黑" panose="020B0503020204020204" charset="-122"/>
              <a:ea typeface="微软雅黑" panose="020B0503020204020204" charset="-122"/>
              <a:cs typeface="微软雅黑" panose="020B0503020204020204" charset="-122"/>
              <a:sym typeface="+mn-ea"/>
            </a:endParaRPr>
          </a:p>
        </p:txBody>
      </p:sp>
      <p:sp>
        <p:nvSpPr>
          <p:cNvPr id="11" name="文本框 10"/>
          <p:cNvSpPr txBox="1"/>
          <p:nvPr/>
        </p:nvSpPr>
        <p:spPr>
          <a:xfrm>
            <a:off x="4206875" y="3728085"/>
            <a:ext cx="3595370" cy="27432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lang="zh-CN" sz="1200">
                <a:solidFill>
                  <a:srgbClr val="F9FBFA"/>
                </a:solidFill>
                <a:sym typeface="+mn-ea"/>
              </a:rPr>
              <a:t>意义：能够减少训练步骤，同时提高模型预测精度；</a:t>
            </a:r>
            <a:endParaRPr lang="zh-CN" sz="1200">
              <a:solidFill>
                <a:srgbClr val="F9FBFA"/>
              </a:solidFill>
              <a:sym typeface="+mn-ea"/>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文本框 8"/>
          <p:cNvSpPr txBox="1"/>
          <p:nvPr/>
        </p:nvSpPr>
        <p:spPr>
          <a:xfrm>
            <a:off x="4002405" y="2931160"/>
            <a:ext cx="2851785" cy="768350"/>
          </a:xfrm>
          <a:prstGeom prst="rect">
            <a:avLst/>
          </a:prstGeom>
          <a:ln w="12700">
            <a:miter lim="400000"/>
          </a:ln>
        </p:spPr>
        <p:txBody>
          <a:bodyPr wrap="square" lIns="45719" rIns="45719">
            <a:spAutoFit/>
          </a:bodyPr>
          <a:lstStyle>
            <a:lvl1pPr defTabSz="457200">
              <a:defRPr sz="4400" b="1">
                <a:solidFill>
                  <a:srgbClr val="404040"/>
                </a:solidFill>
              </a:defRPr>
            </a:lvl1pPr>
          </a:lstStyle>
          <a:p>
            <a:r>
              <a:rPr lang="zh-CN"/>
              <a:t>研究内容</a:t>
            </a:r>
            <a:endParaRPr lang="zh-CN"/>
          </a:p>
        </p:txBody>
      </p:sp>
      <p:sp>
        <p:nvSpPr>
          <p:cNvPr id="212" name="直接连接符 3"/>
          <p:cNvSpPr/>
          <p:nvPr/>
        </p:nvSpPr>
        <p:spPr>
          <a:xfrm>
            <a:off x="3842400" y="2757714"/>
            <a:ext cx="1" cy="1128586"/>
          </a:xfrm>
          <a:prstGeom prst="line">
            <a:avLst/>
          </a:prstGeom>
          <a:ln w="38100">
            <a:solidFill>
              <a:srgbClr val="BFBFBF"/>
            </a:solidFill>
            <a:miter/>
          </a:ln>
        </p:spPr>
        <p:txBody>
          <a:bodyPr lIns="45719" rIns="45719"/>
          <a:lstStyle/>
          <a:p/>
        </p:txBody>
      </p:sp>
      <p:grpSp>
        <p:nvGrpSpPr>
          <p:cNvPr id="219" name="组合 4"/>
          <p:cNvGrpSpPr/>
          <p:nvPr/>
        </p:nvGrpSpPr>
        <p:grpSpPr>
          <a:xfrm>
            <a:off x="2125617" y="2485638"/>
            <a:ext cx="1547895" cy="1573585"/>
            <a:chOff x="-1" y="0"/>
            <a:chExt cx="1547894" cy="1573584"/>
          </a:xfrm>
        </p:grpSpPr>
        <p:grpSp>
          <p:nvGrpSpPr>
            <p:cNvPr id="215" name="椭圆 5"/>
            <p:cNvGrpSpPr/>
            <p:nvPr/>
          </p:nvGrpSpPr>
          <p:grpSpPr>
            <a:xfrm>
              <a:off x="129296" y="113546"/>
              <a:ext cx="1289300" cy="1320799"/>
              <a:chOff x="0" y="-5079"/>
              <a:chExt cx="1289299" cy="1320797"/>
            </a:xfrm>
          </p:grpSpPr>
          <p:sp>
            <p:nvSpPr>
              <p:cNvPr id="213" name="圆形"/>
              <p:cNvSpPr/>
              <p:nvPr/>
            </p:nvSpPr>
            <p:spPr>
              <a:xfrm>
                <a:off x="0" y="10671"/>
                <a:ext cx="1289299" cy="1289298"/>
              </a:xfrm>
              <a:prstGeom prst="ellipse">
                <a:avLst/>
              </a:prstGeom>
              <a:solidFill>
                <a:schemeClr val="accent2"/>
              </a:solidFill>
              <a:ln w="12700" cap="flat">
                <a:noFill/>
                <a:miter lim="400000"/>
              </a:ln>
              <a:effectLst/>
            </p:spPr>
            <p:txBody>
              <a:bodyPr wrap="square" lIns="45719" tIns="45719" rIns="45719" bIns="45719" numCol="1" anchor="ctr">
                <a:noAutofit/>
              </a:bodyPr>
              <a:lstStyle/>
              <a:p>
                <a:pPr algn="ctr">
                  <a:defRPr sz="8000">
                    <a:solidFill>
                      <a:srgbClr val="FFFFFF"/>
                    </a:solidFill>
                  </a:defRPr>
                </a:pPr>
                <a:endParaRPr sz="1800"/>
              </a:p>
            </p:txBody>
          </p:sp>
          <p:sp>
            <p:nvSpPr>
              <p:cNvPr id="214" name="1"/>
              <p:cNvSpPr txBox="1"/>
              <p:nvPr/>
            </p:nvSpPr>
            <p:spPr>
              <a:xfrm>
                <a:off x="188813" y="-5079"/>
                <a:ext cx="911673" cy="1320797"/>
              </a:xfrm>
              <a:prstGeom prst="rect">
                <a:avLst/>
              </a:prstGeom>
              <a:noFill/>
              <a:ln w="12700" cap="flat">
                <a:noFill/>
                <a:miter lim="400000"/>
              </a:ln>
              <a:effectLst/>
            </p:spPr>
            <p:txBody>
              <a:bodyPr wrap="square" lIns="45719" tIns="45719" rIns="45719" bIns="45719" numCol="1" anchor="ctr">
                <a:spAutoFit/>
              </a:bodyPr>
              <a:lstStyle>
                <a:lvl1pPr algn="ctr">
                  <a:defRPr sz="8000">
                    <a:solidFill>
                      <a:srgbClr val="FFFFFF"/>
                    </a:solidFill>
                  </a:defRPr>
                </a:lvl1pPr>
              </a:lstStyle>
              <a:p>
                <a:r>
                  <a:rPr lang="en-US"/>
                  <a:t>3</a:t>
                </a:r>
                <a:endParaRPr lang="en-US"/>
              </a:p>
            </p:txBody>
          </p:sp>
        </p:grpSp>
        <p:sp>
          <p:nvSpPr>
            <p:cNvPr id="216" name="椭圆 6"/>
            <p:cNvSpPr/>
            <p:nvPr/>
          </p:nvSpPr>
          <p:spPr>
            <a:xfrm>
              <a:off x="-1" y="0"/>
              <a:ext cx="1547894" cy="1547893"/>
            </a:xfrm>
            <a:prstGeom prst="ellipse">
              <a:avLst/>
            </a:prstGeom>
            <a:noFill/>
            <a:ln w="12700" cap="flat">
              <a:solidFill>
                <a:srgbClr val="D9D9D9"/>
              </a:solidFill>
              <a:prstDash val="solid"/>
              <a:miter lim="800000"/>
            </a:ln>
            <a:effectLst/>
          </p:spPr>
          <p:txBody>
            <a:bodyPr wrap="square" lIns="45719" tIns="45719" rIns="45719" bIns="45719" numCol="1" anchor="ctr">
              <a:noAutofit/>
            </a:bodyPr>
            <a:lstStyle/>
            <a:p>
              <a:pPr algn="ctr">
                <a:defRPr sz="8000">
                  <a:solidFill>
                    <a:srgbClr val="FFFFFF"/>
                  </a:solidFill>
                </a:defRPr>
              </a:pPr>
              <a:endParaRPr sz="1800"/>
            </a:p>
          </p:txBody>
        </p:sp>
        <p:sp>
          <p:nvSpPr>
            <p:cNvPr id="217" name="椭圆 7"/>
            <p:cNvSpPr/>
            <p:nvPr/>
          </p:nvSpPr>
          <p:spPr>
            <a:xfrm>
              <a:off x="1115473" y="1214173"/>
              <a:ext cx="359411" cy="359411"/>
            </a:xfrm>
            <a:prstGeom prst="ellipse">
              <a:avLst/>
            </a:prstGeom>
            <a:solidFill>
              <a:schemeClr val="accent1">
                <a:alpha val="8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18" name="椭圆 8"/>
            <p:cNvSpPr/>
            <p:nvPr/>
          </p:nvSpPr>
          <p:spPr>
            <a:xfrm>
              <a:off x="129295" y="34341"/>
              <a:ext cx="226115" cy="226115"/>
            </a:xfrm>
            <a:prstGeom prst="ellipse">
              <a:avLst/>
            </a:prstGeom>
            <a:solidFill>
              <a:schemeClr val="accent1">
                <a:alpha val="8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26" name="组合 25"/>
          <p:cNvGrpSpPr/>
          <p:nvPr/>
        </p:nvGrpSpPr>
        <p:grpSpPr>
          <a:xfrm>
            <a:off x="7773035" y="2017395"/>
            <a:ext cx="3793490" cy="661670"/>
            <a:chOff x="11111" y="3968"/>
            <a:chExt cx="5974" cy="1042"/>
          </a:xfrm>
        </p:grpSpPr>
        <p:grpSp>
          <p:nvGrpSpPr>
            <p:cNvPr id="13" name="组合 12"/>
            <p:cNvGrpSpPr/>
            <p:nvPr/>
          </p:nvGrpSpPr>
          <p:grpSpPr>
            <a:xfrm>
              <a:off x="11111" y="3968"/>
              <a:ext cx="1057" cy="1042"/>
              <a:chOff x="14526" y="7821"/>
              <a:chExt cx="1640" cy="1640"/>
            </a:xfrm>
          </p:grpSpPr>
          <p:sp>
            <p:nvSpPr>
              <p:cNvPr id="14" name="Oval 29"/>
              <p:cNvSpPr/>
              <p:nvPr/>
            </p:nvSpPr>
            <p:spPr>
              <a:xfrm>
                <a:off x="14526" y="7821"/>
                <a:ext cx="1640" cy="1640"/>
              </a:xfrm>
              <a:prstGeom prst="ellipse">
                <a:avLst/>
              </a:prstGeom>
              <a:solidFill>
                <a:schemeClr val="accent1"/>
              </a:solidFill>
              <a:ln w="12700">
                <a:miter lim="400000"/>
              </a:ln>
            </p:spPr>
            <p:txBody>
              <a:bodyPr lIns="45719" rIns="45719" anchor="ctr"/>
              <a:p>
                <a:pPr algn="ctr">
                  <a:defRPr sz="2800">
                    <a:solidFill>
                      <a:srgbClr val="FFFFFF"/>
                    </a:solidFill>
                    <a:latin typeface="Arial" panose="020B0604020202020204"/>
                    <a:ea typeface="Arial" panose="020B0604020202020204"/>
                    <a:cs typeface="Arial" panose="020B0604020202020204"/>
                    <a:sym typeface="Arial" panose="020B0604020202020204"/>
                  </a:defRPr>
                </a:pPr>
              </a:p>
            </p:txBody>
          </p:sp>
          <p:grpSp>
            <p:nvGrpSpPr>
              <p:cNvPr id="15" name="Group 8"/>
              <p:cNvGrpSpPr/>
              <p:nvPr/>
            </p:nvGrpSpPr>
            <p:grpSpPr>
              <a:xfrm>
                <a:off x="15036" y="8202"/>
                <a:ext cx="616" cy="878"/>
                <a:chOff x="0" y="0"/>
                <a:chExt cx="391018" cy="557502"/>
              </a:xfrm>
            </p:grpSpPr>
            <p:sp>
              <p:nvSpPr>
                <p:cNvPr id="16" name="Freeform 5"/>
                <p:cNvSpPr/>
                <p:nvPr/>
              </p:nvSpPr>
              <p:spPr>
                <a:xfrm>
                  <a:off x="0" y="0"/>
                  <a:ext cx="391019" cy="444151"/>
                </a:xfrm>
                <a:custGeom>
                  <a:avLst/>
                  <a:gdLst/>
                  <a:ahLst/>
                  <a:cxnLst>
                    <a:cxn ang="0">
                      <a:pos x="wd2" y="hd2"/>
                    </a:cxn>
                    <a:cxn ang="5400000">
                      <a:pos x="wd2" y="hd2"/>
                    </a:cxn>
                    <a:cxn ang="10800000">
                      <a:pos x="wd2" y="hd2"/>
                    </a:cxn>
                    <a:cxn ang="16200000">
                      <a:pos x="wd2" y="hd2"/>
                    </a:cxn>
                  </a:cxnLst>
                  <a:rect l="0" t="0" r="r" b="b"/>
                  <a:pathLst>
                    <a:path w="20628" h="21600" extrusionOk="0">
                      <a:moveTo>
                        <a:pt x="14274" y="21600"/>
                      </a:moveTo>
                      <a:cubicBezTo>
                        <a:pt x="14274" y="15660"/>
                        <a:pt x="21180" y="13770"/>
                        <a:pt x="20592" y="7965"/>
                      </a:cubicBezTo>
                      <a:cubicBezTo>
                        <a:pt x="20298" y="4185"/>
                        <a:pt x="17507" y="0"/>
                        <a:pt x="10307" y="0"/>
                      </a:cubicBezTo>
                      <a:cubicBezTo>
                        <a:pt x="3107" y="0"/>
                        <a:pt x="315" y="4185"/>
                        <a:pt x="21" y="7965"/>
                      </a:cubicBezTo>
                      <a:cubicBezTo>
                        <a:pt x="-420" y="13770"/>
                        <a:pt x="6339" y="15660"/>
                        <a:pt x="6339" y="21600"/>
                      </a:cubicBezTo>
                      <a:lnTo>
                        <a:pt x="14274" y="21600"/>
                      </a:lnTo>
                      <a:close/>
                      <a:moveTo>
                        <a:pt x="2372" y="8100"/>
                      </a:moveTo>
                      <a:cubicBezTo>
                        <a:pt x="2519" y="6345"/>
                        <a:pt x="3694" y="2160"/>
                        <a:pt x="10307" y="2160"/>
                      </a:cubicBezTo>
                      <a:cubicBezTo>
                        <a:pt x="17066" y="2160"/>
                        <a:pt x="18094" y="6345"/>
                        <a:pt x="18241" y="8100"/>
                      </a:cubicBezTo>
                      <a:cubicBezTo>
                        <a:pt x="18388" y="10125"/>
                        <a:pt x="17360" y="11475"/>
                        <a:pt x="15743" y="13500"/>
                      </a:cubicBezTo>
                      <a:cubicBezTo>
                        <a:pt x="14274" y="15120"/>
                        <a:pt x="12804" y="17010"/>
                        <a:pt x="12217" y="19440"/>
                      </a:cubicBezTo>
                      <a:cubicBezTo>
                        <a:pt x="11188" y="19440"/>
                        <a:pt x="11188" y="19440"/>
                        <a:pt x="11188" y="19440"/>
                      </a:cubicBezTo>
                      <a:cubicBezTo>
                        <a:pt x="11188" y="11745"/>
                        <a:pt x="11188" y="11745"/>
                        <a:pt x="11188" y="11745"/>
                      </a:cubicBezTo>
                      <a:cubicBezTo>
                        <a:pt x="12511" y="11745"/>
                        <a:pt x="12511" y="11745"/>
                        <a:pt x="12511" y="11745"/>
                      </a:cubicBezTo>
                      <a:cubicBezTo>
                        <a:pt x="13392" y="11745"/>
                        <a:pt x="14274" y="11070"/>
                        <a:pt x="14274" y="10125"/>
                      </a:cubicBezTo>
                      <a:cubicBezTo>
                        <a:pt x="14274" y="9180"/>
                        <a:pt x="13392" y="8505"/>
                        <a:pt x="12511" y="8505"/>
                      </a:cubicBezTo>
                      <a:cubicBezTo>
                        <a:pt x="11482" y="8505"/>
                        <a:pt x="10747" y="9180"/>
                        <a:pt x="10747" y="10125"/>
                      </a:cubicBezTo>
                      <a:cubicBezTo>
                        <a:pt x="10747" y="10125"/>
                        <a:pt x="10747" y="10125"/>
                        <a:pt x="10747" y="10125"/>
                      </a:cubicBezTo>
                      <a:cubicBezTo>
                        <a:pt x="10013" y="10125"/>
                        <a:pt x="10013" y="10125"/>
                        <a:pt x="10013" y="10125"/>
                      </a:cubicBezTo>
                      <a:cubicBezTo>
                        <a:pt x="10013" y="10125"/>
                        <a:pt x="10013" y="10125"/>
                        <a:pt x="10013" y="10125"/>
                      </a:cubicBezTo>
                      <a:cubicBezTo>
                        <a:pt x="10013" y="9180"/>
                        <a:pt x="9131" y="8505"/>
                        <a:pt x="8249" y="8505"/>
                      </a:cubicBezTo>
                      <a:cubicBezTo>
                        <a:pt x="7221" y="8505"/>
                        <a:pt x="6486" y="9180"/>
                        <a:pt x="6486" y="10125"/>
                      </a:cubicBezTo>
                      <a:cubicBezTo>
                        <a:pt x="6486" y="11070"/>
                        <a:pt x="7221" y="11745"/>
                        <a:pt x="8249" y="11745"/>
                      </a:cubicBezTo>
                      <a:cubicBezTo>
                        <a:pt x="9425" y="11745"/>
                        <a:pt x="9425" y="11745"/>
                        <a:pt x="9425" y="11745"/>
                      </a:cubicBezTo>
                      <a:cubicBezTo>
                        <a:pt x="9425" y="19440"/>
                        <a:pt x="9425" y="19440"/>
                        <a:pt x="9425" y="19440"/>
                      </a:cubicBezTo>
                      <a:cubicBezTo>
                        <a:pt x="8396" y="19440"/>
                        <a:pt x="8396" y="19440"/>
                        <a:pt x="8396" y="19440"/>
                      </a:cubicBezTo>
                      <a:cubicBezTo>
                        <a:pt x="7809" y="17010"/>
                        <a:pt x="6339" y="15120"/>
                        <a:pt x="5017" y="13500"/>
                      </a:cubicBezTo>
                      <a:cubicBezTo>
                        <a:pt x="3253" y="11475"/>
                        <a:pt x="2225" y="10125"/>
                        <a:pt x="2372" y="8100"/>
                      </a:cubicBezTo>
                      <a:close/>
                    </a:path>
                  </a:pathLst>
                </a:custGeom>
                <a:solidFill>
                  <a:srgbClr val="FFFFFF"/>
                </a:solidFill>
                <a:ln w="12700" cap="flat">
                  <a:noFill/>
                  <a:miter lim="400000"/>
                </a:ln>
                <a:effectLst/>
              </p:spPr>
              <p:txBody>
                <a:bodyPr wrap="square" lIns="45719" tIns="45719" rIns="45719" bIns="45719" numCol="1" anchor="t">
                  <a:noAutofit/>
                </a:bodyPr>
                <a:p>
                  <a:pPr>
                    <a:defRPr>
                      <a:latin typeface="Arial" panose="020B0604020202020204"/>
                      <a:ea typeface="Arial" panose="020B0604020202020204"/>
                      <a:cs typeface="Arial" panose="020B0604020202020204"/>
                      <a:sym typeface="Arial" panose="020B0604020202020204"/>
                    </a:defRPr>
                  </a:pPr>
                </a:p>
              </p:txBody>
            </p:sp>
            <p:sp>
              <p:nvSpPr>
                <p:cNvPr id="17" name="Freeform 6"/>
                <p:cNvSpPr/>
                <p:nvPr/>
              </p:nvSpPr>
              <p:spPr>
                <a:xfrm>
                  <a:off x="116953" y="477693"/>
                  <a:ext cx="156148" cy="79810"/>
                </a:xfrm>
                <a:custGeom>
                  <a:avLst/>
                  <a:gdLst/>
                  <a:ahLst/>
                  <a:cxnLst>
                    <a:cxn ang="0">
                      <a:pos x="wd2" y="hd2"/>
                    </a:cxn>
                    <a:cxn ang="5400000">
                      <a:pos x="wd2" y="hd2"/>
                    </a:cxn>
                    <a:cxn ang="10800000">
                      <a:pos x="wd2" y="hd2"/>
                    </a:cxn>
                    <a:cxn ang="16200000">
                      <a:pos x="wd2" y="hd2"/>
                    </a:cxn>
                  </a:cxnLst>
                  <a:rect l="0" t="0" r="r" b="b"/>
                  <a:pathLst>
                    <a:path w="21600" h="21600" extrusionOk="0">
                      <a:moveTo>
                        <a:pt x="0" y="15641"/>
                      </a:moveTo>
                      <a:cubicBezTo>
                        <a:pt x="3086" y="19366"/>
                        <a:pt x="6557" y="21600"/>
                        <a:pt x="10800" y="21600"/>
                      </a:cubicBezTo>
                      <a:cubicBezTo>
                        <a:pt x="15043" y="21600"/>
                        <a:pt x="18514" y="19366"/>
                        <a:pt x="21600" y="15641"/>
                      </a:cubicBezTo>
                      <a:cubicBezTo>
                        <a:pt x="21600" y="0"/>
                        <a:pt x="21600" y="0"/>
                        <a:pt x="21600" y="0"/>
                      </a:cubicBezTo>
                      <a:cubicBezTo>
                        <a:pt x="0" y="0"/>
                        <a:pt x="0" y="0"/>
                        <a:pt x="0" y="0"/>
                      </a:cubicBezTo>
                      <a:lnTo>
                        <a:pt x="0" y="15641"/>
                      </a:lnTo>
                      <a:close/>
                    </a:path>
                  </a:pathLst>
                </a:custGeom>
                <a:solidFill>
                  <a:srgbClr val="FFFFFF"/>
                </a:solidFill>
                <a:ln w="12700" cap="flat">
                  <a:noFill/>
                  <a:miter lim="400000"/>
                </a:ln>
                <a:effectLst/>
              </p:spPr>
              <p:txBody>
                <a:bodyPr wrap="square" lIns="45719" tIns="45719" rIns="45719" bIns="45719" numCol="1" anchor="t">
                  <a:noAutofit/>
                </a:bodyPr>
                <a:p>
                  <a:pPr>
                    <a:defRPr>
                      <a:latin typeface="Arial" panose="020B0604020202020204"/>
                      <a:ea typeface="Arial" panose="020B0604020202020204"/>
                      <a:cs typeface="Arial" panose="020B0604020202020204"/>
                      <a:sym typeface="Arial" panose="020B0604020202020204"/>
                    </a:defRPr>
                  </a:pPr>
                </a:p>
              </p:txBody>
            </p:sp>
          </p:grpSp>
        </p:grpSp>
        <p:sp>
          <p:nvSpPr>
            <p:cNvPr id="18" name="文本框 17"/>
            <p:cNvSpPr txBox="1"/>
            <p:nvPr/>
          </p:nvSpPr>
          <p:spPr>
            <a:xfrm>
              <a:off x="12402" y="4135"/>
              <a:ext cx="4683" cy="723"/>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研究方案</a:t>
              </a:r>
              <a:endParaRPr kumimoji="0" lang="zh-CN" altLang="en-US" sz="2400" b="1"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27" name="组合 26"/>
          <p:cNvGrpSpPr/>
          <p:nvPr/>
        </p:nvGrpSpPr>
        <p:grpSpPr>
          <a:xfrm>
            <a:off x="7773035" y="3891915"/>
            <a:ext cx="3793490" cy="661670"/>
            <a:chOff x="11111" y="3968"/>
            <a:chExt cx="5974" cy="1042"/>
          </a:xfrm>
        </p:grpSpPr>
        <p:grpSp>
          <p:nvGrpSpPr>
            <p:cNvPr id="28" name="组合 27"/>
            <p:cNvGrpSpPr/>
            <p:nvPr/>
          </p:nvGrpSpPr>
          <p:grpSpPr>
            <a:xfrm>
              <a:off x="11111" y="3968"/>
              <a:ext cx="1057" cy="1042"/>
              <a:chOff x="14526" y="7821"/>
              <a:chExt cx="1640" cy="1640"/>
            </a:xfrm>
          </p:grpSpPr>
          <p:sp>
            <p:nvSpPr>
              <p:cNvPr id="29" name="Oval 29"/>
              <p:cNvSpPr/>
              <p:nvPr/>
            </p:nvSpPr>
            <p:spPr>
              <a:xfrm>
                <a:off x="14526" y="7821"/>
                <a:ext cx="1640" cy="1640"/>
              </a:xfrm>
              <a:prstGeom prst="ellipse">
                <a:avLst/>
              </a:prstGeom>
              <a:solidFill>
                <a:schemeClr val="accent1"/>
              </a:solidFill>
              <a:ln w="12700">
                <a:miter lim="400000"/>
              </a:ln>
            </p:spPr>
            <p:txBody>
              <a:bodyPr lIns="45719" rIns="45719" anchor="ctr"/>
              <a:p>
                <a:pPr algn="ctr">
                  <a:defRPr sz="2800">
                    <a:solidFill>
                      <a:srgbClr val="FFFFFF"/>
                    </a:solidFill>
                    <a:latin typeface="Arial" panose="020B0604020202020204"/>
                    <a:ea typeface="Arial" panose="020B0604020202020204"/>
                    <a:cs typeface="Arial" panose="020B0604020202020204"/>
                    <a:sym typeface="Arial" panose="020B0604020202020204"/>
                  </a:defRPr>
                </a:pPr>
              </a:p>
            </p:txBody>
          </p:sp>
          <p:grpSp>
            <p:nvGrpSpPr>
              <p:cNvPr id="30" name="Group 8"/>
              <p:cNvGrpSpPr/>
              <p:nvPr/>
            </p:nvGrpSpPr>
            <p:grpSpPr>
              <a:xfrm>
                <a:off x="15036" y="8202"/>
                <a:ext cx="616" cy="878"/>
                <a:chOff x="0" y="0"/>
                <a:chExt cx="391018" cy="557502"/>
              </a:xfrm>
            </p:grpSpPr>
            <p:sp>
              <p:nvSpPr>
                <p:cNvPr id="31" name="Freeform 5"/>
                <p:cNvSpPr/>
                <p:nvPr/>
              </p:nvSpPr>
              <p:spPr>
                <a:xfrm>
                  <a:off x="0" y="0"/>
                  <a:ext cx="391019" cy="444151"/>
                </a:xfrm>
                <a:custGeom>
                  <a:avLst/>
                  <a:gdLst/>
                  <a:ahLst/>
                  <a:cxnLst>
                    <a:cxn ang="0">
                      <a:pos x="wd2" y="hd2"/>
                    </a:cxn>
                    <a:cxn ang="5400000">
                      <a:pos x="wd2" y="hd2"/>
                    </a:cxn>
                    <a:cxn ang="10800000">
                      <a:pos x="wd2" y="hd2"/>
                    </a:cxn>
                    <a:cxn ang="16200000">
                      <a:pos x="wd2" y="hd2"/>
                    </a:cxn>
                  </a:cxnLst>
                  <a:rect l="0" t="0" r="r" b="b"/>
                  <a:pathLst>
                    <a:path w="20628" h="21600" extrusionOk="0">
                      <a:moveTo>
                        <a:pt x="14274" y="21600"/>
                      </a:moveTo>
                      <a:cubicBezTo>
                        <a:pt x="14274" y="15660"/>
                        <a:pt x="21180" y="13770"/>
                        <a:pt x="20592" y="7965"/>
                      </a:cubicBezTo>
                      <a:cubicBezTo>
                        <a:pt x="20298" y="4185"/>
                        <a:pt x="17507" y="0"/>
                        <a:pt x="10307" y="0"/>
                      </a:cubicBezTo>
                      <a:cubicBezTo>
                        <a:pt x="3107" y="0"/>
                        <a:pt x="315" y="4185"/>
                        <a:pt x="21" y="7965"/>
                      </a:cubicBezTo>
                      <a:cubicBezTo>
                        <a:pt x="-420" y="13770"/>
                        <a:pt x="6339" y="15660"/>
                        <a:pt x="6339" y="21600"/>
                      </a:cubicBezTo>
                      <a:lnTo>
                        <a:pt x="14274" y="21600"/>
                      </a:lnTo>
                      <a:close/>
                      <a:moveTo>
                        <a:pt x="2372" y="8100"/>
                      </a:moveTo>
                      <a:cubicBezTo>
                        <a:pt x="2519" y="6345"/>
                        <a:pt x="3694" y="2160"/>
                        <a:pt x="10307" y="2160"/>
                      </a:cubicBezTo>
                      <a:cubicBezTo>
                        <a:pt x="17066" y="2160"/>
                        <a:pt x="18094" y="6345"/>
                        <a:pt x="18241" y="8100"/>
                      </a:cubicBezTo>
                      <a:cubicBezTo>
                        <a:pt x="18388" y="10125"/>
                        <a:pt x="17360" y="11475"/>
                        <a:pt x="15743" y="13500"/>
                      </a:cubicBezTo>
                      <a:cubicBezTo>
                        <a:pt x="14274" y="15120"/>
                        <a:pt x="12804" y="17010"/>
                        <a:pt x="12217" y="19440"/>
                      </a:cubicBezTo>
                      <a:cubicBezTo>
                        <a:pt x="11188" y="19440"/>
                        <a:pt x="11188" y="19440"/>
                        <a:pt x="11188" y="19440"/>
                      </a:cubicBezTo>
                      <a:cubicBezTo>
                        <a:pt x="11188" y="11745"/>
                        <a:pt x="11188" y="11745"/>
                        <a:pt x="11188" y="11745"/>
                      </a:cubicBezTo>
                      <a:cubicBezTo>
                        <a:pt x="12511" y="11745"/>
                        <a:pt x="12511" y="11745"/>
                        <a:pt x="12511" y="11745"/>
                      </a:cubicBezTo>
                      <a:cubicBezTo>
                        <a:pt x="13392" y="11745"/>
                        <a:pt x="14274" y="11070"/>
                        <a:pt x="14274" y="10125"/>
                      </a:cubicBezTo>
                      <a:cubicBezTo>
                        <a:pt x="14274" y="9180"/>
                        <a:pt x="13392" y="8505"/>
                        <a:pt x="12511" y="8505"/>
                      </a:cubicBezTo>
                      <a:cubicBezTo>
                        <a:pt x="11482" y="8505"/>
                        <a:pt x="10747" y="9180"/>
                        <a:pt x="10747" y="10125"/>
                      </a:cubicBezTo>
                      <a:cubicBezTo>
                        <a:pt x="10747" y="10125"/>
                        <a:pt x="10747" y="10125"/>
                        <a:pt x="10747" y="10125"/>
                      </a:cubicBezTo>
                      <a:cubicBezTo>
                        <a:pt x="10013" y="10125"/>
                        <a:pt x="10013" y="10125"/>
                        <a:pt x="10013" y="10125"/>
                      </a:cubicBezTo>
                      <a:cubicBezTo>
                        <a:pt x="10013" y="10125"/>
                        <a:pt x="10013" y="10125"/>
                        <a:pt x="10013" y="10125"/>
                      </a:cubicBezTo>
                      <a:cubicBezTo>
                        <a:pt x="10013" y="9180"/>
                        <a:pt x="9131" y="8505"/>
                        <a:pt x="8249" y="8505"/>
                      </a:cubicBezTo>
                      <a:cubicBezTo>
                        <a:pt x="7221" y="8505"/>
                        <a:pt x="6486" y="9180"/>
                        <a:pt x="6486" y="10125"/>
                      </a:cubicBezTo>
                      <a:cubicBezTo>
                        <a:pt x="6486" y="11070"/>
                        <a:pt x="7221" y="11745"/>
                        <a:pt x="8249" y="11745"/>
                      </a:cubicBezTo>
                      <a:cubicBezTo>
                        <a:pt x="9425" y="11745"/>
                        <a:pt x="9425" y="11745"/>
                        <a:pt x="9425" y="11745"/>
                      </a:cubicBezTo>
                      <a:cubicBezTo>
                        <a:pt x="9425" y="19440"/>
                        <a:pt x="9425" y="19440"/>
                        <a:pt x="9425" y="19440"/>
                      </a:cubicBezTo>
                      <a:cubicBezTo>
                        <a:pt x="8396" y="19440"/>
                        <a:pt x="8396" y="19440"/>
                        <a:pt x="8396" y="19440"/>
                      </a:cubicBezTo>
                      <a:cubicBezTo>
                        <a:pt x="7809" y="17010"/>
                        <a:pt x="6339" y="15120"/>
                        <a:pt x="5017" y="13500"/>
                      </a:cubicBezTo>
                      <a:cubicBezTo>
                        <a:pt x="3253" y="11475"/>
                        <a:pt x="2225" y="10125"/>
                        <a:pt x="2372" y="8100"/>
                      </a:cubicBezTo>
                      <a:close/>
                    </a:path>
                  </a:pathLst>
                </a:custGeom>
                <a:solidFill>
                  <a:srgbClr val="FFFFFF"/>
                </a:solidFill>
                <a:ln w="12700" cap="flat">
                  <a:noFill/>
                  <a:miter lim="400000"/>
                </a:ln>
                <a:effectLst/>
              </p:spPr>
              <p:txBody>
                <a:bodyPr wrap="square" lIns="45719" tIns="45719" rIns="45719" bIns="45719" numCol="1" anchor="t">
                  <a:noAutofit/>
                </a:bodyPr>
                <a:p>
                  <a:pPr>
                    <a:defRPr>
                      <a:latin typeface="Arial" panose="020B0604020202020204"/>
                      <a:ea typeface="Arial" panose="020B0604020202020204"/>
                      <a:cs typeface="Arial" panose="020B0604020202020204"/>
                      <a:sym typeface="Arial" panose="020B0604020202020204"/>
                    </a:defRPr>
                  </a:pPr>
                </a:p>
              </p:txBody>
            </p:sp>
            <p:sp>
              <p:nvSpPr>
                <p:cNvPr id="32" name="Freeform 6"/>
                <p:cNvSpPr/>
                <p:nvPr/>
              </p:nvSpPr>
              <p:spPr>
                <a:xfrm>
                  <a:off x="116953" y="477693"/>
                  <a:ext cx="156148" cy="79810"/>
                </a:xfrm>
                <a:custGeom>
                  <a:avLst/>
                  <a:gdLst/>
                  <a:ahLst/>
                  <a:cxnLst>
                    <a:cxn ang="0">
                      <a:pos x="wd2" y="hd2"/>
                    </a:cxn>
                    <a:cxn ang="5400000">
                      <a:pos x="wd2" y="hd2"/>
                    </a:cxn>
                    <a:cxn ang="10800000">
                      <a:pos x="wd2" y="hd2"/>
                    </a:cxn>
                    <a:cxn ang="16200000">
                      <a:pos x="wd2" y="hd2"/>
                    </a:cxn>
                  </a:cxnLst>
                  <a:rect l="0" t="0" r="r" b="b"/>
                  <a:pathLst>
                    <a:path w="21600" h="21600" extrusionOk="0">
                      <a:moveTo>
                        <a:pt x="0" y="15641"/>
                      </a:moveTo>
                      <a:cubicBezTo>
                        <a:pt x="3086" y="19366"/>
                        <a:pt x="6557" y="21600"/>
                        <a:pt x="10800" y="21600"/>
                      </a:cubicBezTo>
                      <a:cubicBezTo>
                        <a:pt x="15043" y="21600"/>
                        <a:pt x="18514" y="19366"/>
                        <a:pt x="21600" y="15641"/>
                      </a:cubicBezTo>
                      <a:cubicBezTo>
                        <a:pt x="21600" y="0"/>
                        <a:pt x="21600" y="0"/>
                        <a:pt x="21600" y="0"/>
                      </a:cubicBezTo>
                      <a:cubicBezTo>
                        <a:pt x="0" y="0"/>
                        <a:pt x="0" y="0"/>
                        <a:pt x="0" y="0"/>
                      </a:cubicBezTo>
                      <a:lnTo>
                        <a:pt x="0" y="15641"/>
                      </a:lnTo>
                      <a:close/>
                    </a:path>
                  </a:pathLst>
                </a:custGeom>
                <a:solidFill>
                  <a:srgbClr val="FFFFFF"/>
                </a:solidFill>
                <a:ln w="12700" cap="flat">
                  <a:noFill/>
                  <a:miter lim="400000"/>
                </a:ln>
                <a:effectLst/>
              </p:spPr>
              <p:txBody>
                <a:bodyPr wrap="square" lIns="45719" tIns="45719" rIns="45719" bIns="45719" numCol="1" anchor="t">
                  <a:noAutofit/>
                </a:bodyPr>
                <a:p>
                  <a:pPr>
                    <a:defRPr>
                      <a:latin typeface="Arial" panose="020B0604020202020204"/>
                      <a:ea typeface="Arial" panose="020B0604020202020204"/>
                      <a:cs typeface="Arial" panose="020B0604020202020204"/>
                      <a:sym typeface="Arial" panose="020B0604020202020204"/>
                    </a:defRPr>
                  </a:pPr>
                </a:p>
              </p:txBody>
            </p:sp>
          </p:grpSp>
        </p:grpSp>
        <p:sp>
          <p:nvSpPr>
            <p:cNvPr id="33" name="文本框 32"/>
            <p:cNvSpPr txBox="1"/>
            <p:nvPr/>
          </p:nvSpPr>
          <p:spPr>
            <a:xfrm>
              <a:off x="12402" y="4128"/>
              <a:ext cx="4683" cy="723"/>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拟解决重难点</a:t>
              </a:r>
              <a:endParaRPr kumimoji="0" lang="zh-CN" altLang="en-US" sz="2400" b="1"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Tree>
  </p:cSld>
  <p:clrMapOvr>
    <a:masterClrMapping/>
  </p:clrMapOvr>
  <p:transition spd="med"/>
</p:sld>
</file>

<file path=ppt/tags/tag1.xml><?xml version="1.0" encoding="utf-8"?>
<p:tagLst xmlns:p="http://schemas.openxmlformats.org/presentationml/2006/main">
  <p:tag name="KSO_WM_UNIT_TABLE_BEAUTIFY" val="smartTable{1addc10b-4ae3-4c53-a0ef-e1415718b543}"/>
</p:tagLst>
</file>

<file path=ppt/theme/theme1.xml><?xml version="1.0" encoding="utf-8"?>
<a:theme xmlns:a="http://schemas.openxmlformats.org/drawingml/2006/main" name="Office Theme">
  <a:themeElements>
    <a:clrScheme name="Office Theme">
      <a:dk1>
        <a:srgbClr val="000000"/>
      </a:dk1>
      <a:lt1>
        <a:srgbClr val="F2F2F2"/>
      </a:lt1>
      <a:dk2>
        <a:srgbClr val="A7A7A7"/>
      </a:dk2>
      <a:lt2>
        <a:srgbClr val="535353"/>
      </a:lt2>
      <a:accent1>
        <a:srgbClr val="F23B48"/>
      </a:accent1>
      <a:accent2>
        <a:srgbClr val="3F3F3F"/>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F23B48"/>
      </a:accent1>
      <a:accent2>
        <a:srgbClr val="3F3F3F"/>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2919</Words>
  <Application>WPS 演示</Application>
  <PresentationFormat/>
  <Paragraphs>277</Paragraphs>
  <Slides>18</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18</vt:i4>
      </vt:variant>
    </vt:vector>
  </HeadingPairs>
  <TitlesOfParts>
    <vt:vector size="33" baseType="lpstr">
      <vt:lpstr>Arial</vt:lpstr>
      <vt:lpstr>宋体</vt:lpstr>
      <vt:lpstr>Wingdings</vt:lpstr>
      <vt:lpstr>微软雅黑</vt:lpstr>
      <vt:lpstr>Lato</vt:lpstr>
      <vt:lpstr>Arial</vt:lpstr>
      <vt:lpstr>Calibri Light</vt:lpstr>
      <vt:lpstr>Calibri</vt:lpstr>
      <vt:lpstr>Wingdings</vt:lpstr>
      <vt:lpstr>Times New Roman</vt:lpstr>
      <vt:lpstr>楷体</vt:lpstr>
      <vt:lpstr>Arial Unicode MS</vt:lpstr>
      <vt:lpstr>Segoe Print</vt:lpstr>
      <vt:lpstr>Helvetica</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倒吊人</cp:lastModifiedBy>
  <cp:revision>29</cp:revision>
  <dcterms:created xsi:type="dcterms:W3CDTF">2020-07-08T08:08:00Z</dcterms:created>
  <dcterms:modified xsi:type="dcterms:W3CDTF">2020-07-12T11:04:04Z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2052-11.3.0.9228</vt:lpwstr>
  </property>
</Properties>
</file>